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8288000" cy="10287000"/>
  <p:notesSz cx="6858000" cy="9144000"/>
  <p:embeddedFontLst>
    <p:embeddedFont>
      <p:font typeface="A Day Without Sun Text Bold" panose="020B0604020202020204" charset="0"/>
      <p:regular r:id="rId46"/>
    </p:embeddedFont>
    <p:embeddedFont>
      <p:font typeface="Albertus Nova Bold" panose="020B0604020202020204" charset="0"/>
      <p:regular r:id="rId47"/>
    </p:embeddedFont>
    <p:embeddedFont>
      <p:font typeface="Amazing Grotesk Heavy" panose="020B0604020202020204" charset="0"/>
      <p:regular r:id="rId48"/>
    </p:embeddedFont>
    <p:embeddedFont>
      <p:font typeface="Amazing Slab" panose="020B0604020202020204" charset="0"/>
      <p:regular r:id="rId49"/>
    </p:embeddedFont>
    <p:embeddedFont>
      <p:font typeface="Anaphora Heavy" panose="020B0604020202020204" charset="0"/>
      <p:regular r:id="rId50"/>
    </p:embeddedFont>
    <p:embeddedFont>
      <p:font typeface="Arimo Bold" panose="020B0604020202020204" charset="0"/>
      <p:regular r:id="rId51"/>
    </p:embeddedFont>
    <p:embeddedFont>
      <p:font typeface="Artegra Sans Extended Bold" panose="020B0604020202020204" charset="0"/>
      <p:regular r:id="rId52"/>
    </p:embeddedFont>
    <p:embeddedFont>
      <p:font typeface="Arturo" panose="020B0604020202020204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Lobster" panose="00000500000000000000" pitchFamily="2" charset="-52"/>
      <p:regular r:id="rId58"/>
    </p:embeddedFont>
    <p:embeddedFont>
      <p:font typeface="Martel Sans Bold" panose="020B0604020202020204" charset="0"/>
      <p:regular r:id="rId59"/>
    </p:embeddedFont>
    <p:embeddedFont>
      <p:font typeface="Martel Sans Ultra-Bold" panose="020B0604020202020204" charset="0"/>
      <p:regular r:id="rId60"/>
    </p:embeddedFont>
    <p:embeddedFont>
      <p:font typeface="Play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9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_%D0%B6%D0%BE%D0%B2%D1%82%D0%BD%D1%8F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uk.wikipedia.org/wiki/%D0%A0%D0%B5%D1%84%D0%BE%D1%80%D0%BC%D0%B0_%D1%86%D0%B5%D1%80%D0%BA%D0%BE%D0%B2%D0%BD%D0%BE%D0%B3%D0%BE_%D0%BA%D0%B0%D0%BB%D0%B5%D0%BD%D0%B4%D0%B0%D1%80%D1%8F_%D0%B2_%D0%A3%D0%BA%D1%80%D0%B0%D1%97%D0%BD%D1%9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F%D0%BE%D0%BA%D1%80%D0%BE%D0%B2%D0%B0_%D0%9F%D1%80%D0%B5%D1%81%D0%B2%D1%8F%D1%82%D0%BE%D1%97_%D0%91%D0%BE%D0%B3%D0%BE%D1%80%D0%BE%D0%B4%D0%B8%D1%86%D1%96" TargetMode="External"/><Relationship Id="rId5" Type="http://schemas.openxmlformats.org/officeDocument/2006/relationships/hyperlink" Target="https://uk.wikipedia.org/wiki/%D0%9D%D0%B5%D1%80%D0%BE%D0%B1%D0%BE%D1%87%D1%96_%D0%B4%D0%BD%D1%96_%D0%B2_%D0%A3%D0%BA%D1%80%D0%B0%D1%97%D0%BD%D1%96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4.pn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51760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-2042983" y="1942854"/>
            <a:ext cx="11829463" cy="8344146"/>
          </a:xfrm>
          <a:custGeom>
            <a:avLst/>
            <a:gdLst/>
            <a:ahLst/>
            <a:cxnLst/>
            <a:rect l="l" t="t" r="r" b="b"/>
            <a:pathLst>
              <a:path w="11829463" h="8344146">
                <a:moveTo>
                  <a:pt x="0" y="0"/>
                </a:moveTo>
                <a:lnTo>
                  <a:pt x="11829463" y="0"/>
                </a:lnTo>
                <a:lnTo>
                  <a:pt x="11829463" y="8344146"/>
                </a:lnTo>
                <a:lnTo>
                  <a:pt x="0" y="834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80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8769875" y="4688015"/>
            <a:ext cx="8129197" cy="5598985"/>
          </a:xfrm>
          <a:custGeom>
            <a:avLst/>
            <a:gdLst/>
            <a:ahLst/>
            <a:cxnLst/>
            <a:rect l="l" t="t" r="r" b="b"/>
            <a:pathLst>
              <a:path w="8129197" h="5598985">
                <a:moveTo>
                  <a:pt x="0" y="0"/>
                </a:moveTo>
                <a:lnTo>
                  <a:pt x="8129197" y="0"/>
                </a:lnTo>
                <a:lnTo>
                  <a:pt x="8129197" y="5598985"/>
                </a:lnTo>
                <a:lnTo>
                  <a:pt x="0" y="5598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6524876" y="467772"/>
            <a:ext cx="11763124" cy="4234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67"/>
              </a:lnSpc>
            </a:pPr>
            <a:r>
              <a:rPr lang="en-US" sz="8048">
                <a:solidFill>
                  <a:srgbClr val="584C4F"/>
                </a:solidFill>
                <a:latin typeface="Artegra Sans Extended Bold"/>
              </a:rPr>
              <a:t>З Днем захисника </a:t>
            </a:r>
          </a:p>
          <a:p>
            <a:pPr algn="ctr">
              <a:lnSpc>
                <a:spcPts val="11267"/>
              </a:lnSpc>
            </a:pPr>
            <a:r>
              <a:rPr lang="en-US" sz="8048">
                <a:solidFill>
                  <a:srgbClr val="584C4F"/>
                </a:solidFill>
                <a:latin typeface="Artegra Sans Extended Bold"/>
              </a:rPr>
              <a:t>та захисниці України!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4522526" y="3995744"/>
            <a:ext cx="8355574" cy="5953346"/>
          </a:xfrm>
          <a:custGeom>
            <a:avLst/>
            <a:gdLst/>
            <a:ahLst/>
            <a:cxnLst/>
            <a:rect l="l" t="t" r="r" b="b"/>
            <a:pathLst>
              <a:path w="8355574" h="5953346">
                <a:moveTo>
                  <a:pt x="0" y="0"/>
                </a:moveTo>
                <a:lnTo>
                  <a:pt x="8355574" y="0"/>
                </a:lnTo>
                <a:lnTo>
                  <a:pt x="8355574" y="5953346"/>
                </a:lnTo>
                <a:lnTo>
                  <a:pt x="0" y="5953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1645338" y="1280870"/>
            <a:ext cx="15613962" cy="201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3"/>
              </a:lnSpc>
            </a:pPr>
            <a:r>
              <a:rPr lang="en-US" sz="11723">
                <a:solidFill>
                  <a:srgbClr val="584C4F"/>
                </a:solidFill>
                <a:latin typeface="Artegra Sans Extended Bold"/>
              </a:rPr>
              <a:t>Які були козаки?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-797227" y="4702079"/>
            <a:ext cx="19882455" cy="8549456"/>
          </a:xfrm>
          <a:custGeom>
            <a:avLst/>
            <a:gdLst/>
            <a:ahLst/>
            <a:cxnLst/>
            <a:rect l="l" t="t" r="r" b="b"/>
            <a:pathLst>
              <a:path w="19882455" h="8549456">
                <a:moveTo>
                  <a:pt x="0" y="0"/>
                </a:moveTo>
                <a:lnTo>
                  <a:pt x="19882454" y="0"/>
                </a:lnTo>
                <a:lnTo>
                  <a:pt x="19882454" y="8549456"/>
                </a:lnTo>
                <a:lnTo>
                  <a:pt x="0" y="8549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-234827" y="-396792"/>
            <a:ext cx="10346137" cy="11080585"/>
          </a:xfrm>
          <a:custGeom>
            <a:avLst/>
            <a:gdLst/>
            <a:ahLst/>
            <a:cxnLst/>
            <a:rect l="l" t="t" r="r" b="b"/>
            <a:pathLst>
              <a:path w="10346137" h="11080585">
                <a:moveTo>
                  <a:pt x="0" y="0"/>
                </a:moveTo>
                <a:lnTo>
                  <a:pt x="10346137" y="0"/>
                </a:lnTo>
                <a:lnTo>
                  <a:pt x="10346137" y="11080584"/>
                </a:lnTo>
                <a:lnTo>
                  <a:pt x="0" y="11080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8903649" y="1225780"/>
            <a:ext cx="8115300" cy="3753326"/>
          </a:xfrm>
          <a:custGeom>
            <a:avLst/>
            <a:gdLst/>
            <a:ahLst/>
            <a:cxnLst/>
            <a:rect l="l" t="t" r="r" b="b"/>
            <a:pathLst>
              <a:path w="8115300" h="3753326">
                <a:moveTo>
                  <a:pt x="0" y="0"/>
                </a:moveTo>
                <a:lnTo>
                  <a:pt x="8115300" y="0"/>
                </a:lnTo>
                <a:lnTo>
                  <a:pt x="81153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 rot="-626244">
            <a:off x="9855687" y="1691449"/>
            <a:ext cx="6161604" cy="247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5"/>
              </a:lnSpc>
            </a:pPr>
            <a:r>
              <a:rPr lang="en-US" sz="14396">
                <a:solidFill>
                  <a:srgbClr val="000000"/>
                </a:solidFill>
                <a:latin typeface="Lobster"/>
              </a:rPr>
              <a:t>Сміливі</a:t>
            </a:r>
          </a:p>
        </p:txBody>
      </p:sp>
      <p:sp>
        <p:nvSpPr>
          <p:cNvPr id="7" name="Freeform 7"/>
          <p:cNvSpPr/>
          <p:nvPr/>
        </p:nvSpPr>
        <p:spPr>
          <a:xfrm>
            <a:off x="8073926" y="5680461"/>
            <a:ext cx="8115300" cy="3753326"/>
          </a:xfrm>
          <a:custGeom>
            <a:avLst/>
            <a:gdLst/>
            <a:ahLst/>
            <a:cxnLst/>
            <a:rect l="l" t="t" r="r" b="b"/>
            <a:pathLst>
              <a:path w="8115300" h="3753326">
                <a:moveTo>
                  <a:pt x="0" y="0"/>
                </a:moveTo>
                <a:lnTo>
                  <a:pt x="8115300" y="0"/>
                </a:lnTo>
                <a:lnTo>
                  <a:pt x="81153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TextBox 8"/>
          <p:cNvSpPr txBox="1"/>
          <p:nvPr/>
        </p:nvSpPr>
        <p:spPr>
          <a:xfrm rot="-626244">
            <a:off x="8595580" y="6301862"/>
            <a:ext cx="7033950" cy="198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1"/>
              </a:lnSpc>
            </a:pPr>
            <a:r>
              <a:rPr lang="en-US" sz="11651">
                <a:solidFill>
                  <a:srgbClr val="000000"/>
                </a:solidFill>
                <a:latin typeface="Lobster"/>
              </a:rPr>
              <a:t>Витривалі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-234827" y="-396792"/>
            <a:ext cx="10346137" cy="11080585"/>
          </a:xfrm>
          <a:custGeom>
            <a:avLst/>
            <a:gdLst/>
            <a:ahLst/>
            <a:cxnLst/>
            <a:rect l="l" t="t" r="r" b="b"/>
            <a:pathLst>
              <a:path w="10346137" h="11080585">
                <a:moveTo>
                  <a:pt x="0" y="0"/>
                </a:moveTo>
                <a:lnTo>
                  <a:pt x="10346137" y="0"/>
                </a:lnTo>
                <a:lnTo>
                  <a:pt x="10346137" y="11080584"/>
                </a:lnTo>
                <a:lnTo>
                  <a:pt x="0" y="1108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8903649" y="1225780"/>
            <a:ext cx="8115300" cy="3753326"/>
          </a:xfrm>
          <a:custGeom>
            <a:avLst/>
            <a:gdLst/>
            <a:ahLst/>
            <a:cxnLst/>
            <a:rect l="l" t="t" r="r" b="b"/>
            <a:pathLst>
              <a:path w="8115300" h="3753326">
                <a:moveTo>
                  <a:pt x="0" y="0"/>
                </a:moveTo>
                <a:lnTo>
                  <a:pt x="8115300" y="0"/>
                </a:lnTo>
                <a:lnTo>
                  <a:pt x="81153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8073926" y="5680461"/>
            <a:ext cx="8115300" cy="3753326"/>
          </a:xfrm>
          <a:custGeom>
            <a:avLst/>
            <a:gdLst/>
            <a:ahLst/>
            <a:cxnLst/>
            <a:rect l="l" t="t" r="r" b="b"/>
            <a:pathLst>
              <a:path w="8115300" h="3753326">
                <a:moveTo>
                  <a:pt x="0" y="0"/>
                </a:moveTo>
                <a:lnTo>
                  <a:pt x="8115300" y="0"/>
                </a:lnTo>
                <a:lnTo>
                  <a:pt x="81153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 rot="-626244">
            <a:off x="9855687" y="1691449"/>
            <a:ext cx="6161604" cy="247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5"/>
              </a:lnSpc>
            </a:pPr>
            <a:r>
              <a:rPr lang="en-US" sz="14396">
                <a:solidFill>
                  <a:srgbClr val="000000"/>
                </a:solidFill>
                <a:latin typeface="Lobster"/>
              </a:rPr>
              <a:t>Горді</a:t>
            </a:r>
          </a:p>
        </p:txBody>
      </p:sp>
      <p:sp>
        <p:nvSpPr>
          <p:cNvPr id="7" name="TextBox 7"/>
          <p:cNvSpPr txBox="1"/>
          <p:nvPr/>
        </p:nvSpPr>
        <p:spPr>
          <a:xfrm rot="-626244">
            <a:off x="8595580" y="6301862"/>
            <a:ext cx="7033950" cy="198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1"/>
              </a:lnSpc>
            </a:pPr>
            <a:r>
              <a:rPr lang="en-US" sz="11651">
                <a:solidFill>
                  <a:srgbClr val="000000"/>
                </a:solidFill>
                <a:latin typeface="Lobster"/>
              </a:rPr>
              <a:t>Спритні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-234827" y="-396792"/>
            <a:ext cx="10346137" cy="11080585"/>
          </a:xfrm>
          <a:custGeom>
            <a:avLst/>
            <a:gdLst/>
            <a:ahLst/>
            <a:cxnLst/>
            <a:rect l="l" t="t" r="r" b="b"/>
            <a:pathLst>
              <a:path w="10346137" h="11080585">
                <a:moveTo>
                  <a:pt x="0" y="0"/>
                </a:moveTo>
                <a:lnTo>
                  <a:pt x="10346137" y="0"/>
                </a:lnTo>
                <a:lnTo>
                  <a:pt x="10346137" y="11080584"/>
                </a:lnTo>
                <a:lnTo>
                  <a:pt x="0" y="1108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8903649" y="1225780"/>
            <a:ext cx="8115300" cy="3753326"/>
          </a:xfrm>
          <a:custGeom>
            <a:avLst/>
            <a:gdLst/>
            <a:ahLst/>
            <a:cxnLst/>
            <a:rect l="l" t="t" r="r" b="b"/>
            <a:pathLst>
              <a:path w="8115300" h="3753326">
                <a:moveTo>
                  <a:pt x="0" y="0"/>
                </a:moveTo>
                <a:lnTo>
                  <a:pt x="8115300" y="0"/>
                </a:lnTo>
                <a:lnTo>
                  <a:pt x="81153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8073926" y="5680461"/>
            <a:ext cx="8115300" cy="3753326"/>
          </a:xfrm>
          <a:custGeom>
            <a:avLst/>
            <a:gdLst/>
            <a:ahLst/>
            <a:cxnLst/>
            <a:rect l="l" t="t" r="r" b="b"/>
            <a:pathLst>
              <a:path w="8115300" h="3753326">
                <a:moveTo>
                  <a:pt x="0" y="0"/>
                </a:moveTo>
                <a:lnTo>
                  <a:pt x="8115300" y="0"/>
                </a:lnTo>
                <a:lnTo>
                  <a:pt x="81153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 rot="-626244">
            <a:off x="9855687" y="1691449"/>
            <a:ext cx="6161604" cy="247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5"/>
              </a:lnSpc>
            </a:pPr>
            <a:r>
              <a:rPr lang="en-US" sz="14396">
                <a:solidFill>
                  <a:srgbClr val="000000"/>
                </a:solidFill>
                <a:latin typeface="Lobster"/>
              </a:rPr>
              <a:t>Вільні</a:t>
            </a:r>
          </a:p>
        </p:txBody>
      </p:sp>
      <p:sp>
        <p:nvSpPr>
          <p:cNvPr id="7" name="TextBox 7"/>
          <p:cNvSpPr txBox="1"/>
          <p:nvPr/>
        </p:nvSpPr>
        <p:spPr>
          <a:xfrm rot="-626244">
            <a:off x="8595580" y="6301862"/>
            <a:ext cx="7033950" cy="198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1"/>
              </a:lnSpc>
            </a:pPr>
            <a:r>
              <a:rPr lang="en-US" sz="11651">
                <a:solidFill>
                  <a:srgbClr val="000000"/>
                </a:solidFill>
                <a:latin typeface="Lobster"/>
              </a:rPr>
              <a:t>Розумні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-234827" y="-396792"/>
            <a:ext cx="10346137" cy="11080585"/>
          </a:xfrm>
          <a:custGeom>
            <a:avLst/>
            <a:gdLst/>
            <a:ahLst/>
            <a:cxnLst/>
            <a:rect l="l" t="t" r="r" b="b"/>
            <a:pathLst>
              <a:path w="10346137" h="11080585">
                <a:moveTo>
                  <a:pt x="0" y="0"/>
                </a:moveTo>
                <a:lnTo>
                  <a:pt x="10346137" y="0"/>
                </a:lnTo>
                <a:lnTo>
                  <a:pt x="10346137" y="11080584"/>
                </a:lnTo>
                <a:lnTo>
                  <a:pt x="0" y="1108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8903649" y="1225780"/>
            <a:ext cx="8115300" cy="3753326"/>
          </a:xfrm>
          <a:custGeom>
            <a:avLst/>
            <a:gdLst/>
            <a:ahLst/>
            <a:cxnLst/>
            <a:rect l="l" t="t" r="r" b="b"/>
            <a:pathLst>
              <a:path w="8115300" h="3753326">
                <a:moveTo>
                  <a:pt x="0" y="0"/>
                </a:moveTo>
                <a:lnTo>
                  <a:pt x="8115300" y="0"/>
                </a:lnTo>
                <a:lnTo>
                  <a:pt x="81153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8073926" y="5680461"/>
            <a:ext cx="8115300" cy="3753326"/>
          </a:xfrm>
          <a:custGeom>
            <a:avLst/>
            <a:gdLst/>
            <a:ahLst/>
            <a:cxnLst/>
            <a:rect l="l" t="t" r="r" b="b"/>
            <a:pathLst>
              <a:path w="8115300" h="3753326">
                <a:moveTo>
                  <a:pt x="0" y="0"/>
                </a:moveTo>
                <a:lnTo>
                  <a:pt x="8115300" y="0"/>
                </a:lnTo>
                <a:lnTo>
                  <a:pt x="81153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 rot="-626244">
            <a:off x="9855687" y="1691449"/>
            <a:ext cx="6161604" cy="247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5"/>
              </a:lnSpc>
            </a:pPr>
            <a:r>
              <a:rPr lang="en-US" sz="14396">
                <a:solidFill>
                  <a:srgbClr val="000000"/>
                </a:solidFill>
                <a:latin typeface="Lobster"/>
              </a:rPr>
              <a:t>Хитрі</a:t>
            </a:r>
          </a:p>
        </p:txBody>
      </p:sp>
      <p:sp>
        <p:nvSpPr>
          <p:cNvPr id="7" name="TextBox 7"/>
          <p:cNvSpPr txBox="1"/>
          <p:nvPr/>
        </p:nvSpPr>
        <p:spPr>
          <a:xfrm rot="-626244">
            <a:off x="8595580" y="6301862"/>
            <a:ext cx="7033950" cy="198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1"/>
              </a:lnSpc>
            </a:pPr>
            <a:r>
              <a:rPr lang="en-US" sz="11651">
                <a:solidFill>
                  <a:srgbClr val="000000"/>
                </a:solidFill>
                <a:latin typeface="Lobster"/>
              </a:rPr>
              <a:t>Сильні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6187740" y="3204824"/>
            <a:ext cx="6134254" cy="7082176"/>
          </a:xfrm>
          <a:custGeom>
            <a:avLst/>
            <a:gdLst/>
            <a:ahLst/>
            <a:cxnLst/>
            <a:rect l="l" t="t" r="r" b="b"/>
            <a:pathLst>
              <a:path w="6134254" h="7082176">
                <a:moveTo>
                  <a:pt x="0" y="0"/>
                </a:moveTo>
                <a:lnTo>
                  <a:pt x="6134254" y="0"/>
                </a:lnTo>
                <a:lnTo>
                  <a:pt x="6134254" y="7082176"/>
                </a:lnTo>
                <a:lnTo>
                  <a:pt x="0" y="708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1028700" y="1280870"/>
            <a:ext cx="16452334" cy="201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3"/>
              </a:lnSpc>
            </a:pPr>
            <a:r>
              <a:rPr lang="en-US" sz="11723">
                <a:solidFill>
                  <a:srgbClr val="584C4F"/>
                </a:solidFill>
                <a:latin typeface="Artegra Sans Extended Bold"/>
              </a:rPr>
              <a:t>Факти про козаків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860454" y="498176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1" y="0"/>
                </a:lnTo>
                <a:lnTo>
                  <a:pt x="10133831" y="9627139"/>
                </a:lnTo>
                <a:lnTo>
                  <a:pt x="0" y="962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992647" y="1466005"/>
            <a:ext cx="9869445" cy="717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Козаком міг стати будь-хто із бажаючих, якщо він: вільна і незалежна людина; сповідує православну віру; говорить українською мовою;</a:t>
            </a:r>
          </a:p>
          <a:p>
            <a:pPr algn="ctr"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671258" y="1247595"/>
            <a:ext cx="7616742" cy="9039405"/>
            <a:chOff x="0" y="0"/>
            <a:chExt cx="10155656" cy="120525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55656" cy="10389080"/>
            </a:xfrm>
            <a:custGeom>
              <a:avLst/>
              <a:gdLst/>
              <a:ahLst/>
              <a:cxnLst/>
              <a:rect l="l" t="t" r="r" b="b"/>
              <a:pathLst>
                <a:path w="10155656" h="10389080">
                  <a:moveTo>
                    <a:pt x="0" y="0"/>
                  </a:moveTo>
                  <a:lnTo>
                    <a:pt x="10155656" y="0"/>
                  </a:lnTo>
                  <a:lnTo>
                    <a:pt x="10155656" y="10389080"/>
                  </a:lnTo>
                  <a:lnTo>
                    <a:pt x="0" y="1038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514" b="-42937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97088" y="7588839"/>
              <a:ext cx="4832152" cy="4463701"/>
            </a:xfrm>
            <a:custGeom>
              <a:avLst/>
              <a:gdLst/>
              <a:ahLst/>
              <a:cxnLst/>
              <a:rect l="l" t="t" r="r" b="b"/>
              <a:pathLst>
                <a:path w="4832152" h="4463701">
                  <a:moveTo>
                    <a:pt x="0" y="0"/>
                  </a:moveTo>
                  <a:lnTo>
                    <a:pt x="4832152" y="0"/>
                  </a:lnTo>
                  <a:lnTo>
                    <a:pt x="4832152" y="4463701"/>
                  </a:lnTo>
                  <a:lnTo>
                    <a:pt x="0" y="4463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7373964" y="498176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0" y="0"/>
                </a:lnTo>
                <a:lnTo>
                  <a:pt x="10133830" y="9627139"/>
                </a:lnTo>
                <a:lnTo>
                  <a:pt x="0" y="962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167485" y="2788261"/>
            <a:ext cx="7062268" cy="4710477"/>
          </a:xfrm>
          <a:custGeom>
            <a:avLst/>
            <a:gdLst/>
            <a:ahLst/>
            <a:cxnLst/>
            <a:rect l="l" t="t" r="r" b="b"/>
            <a:pathLst>
              <a:path w="7062268" h="4710477">
                <a:moveTo>
                  <a:pt x="0" y="0"/>
                </a:moveTo>
                <a:lnTo>
                  <a:pt x="7062268" y="0"/>
                </a:lnTo>
                <a:lnTo>
                  <a:pt x="7062268" y="4710478"/>
                </a:lnTo>
                <a:lnTo>
                  <a:pt x="0" y="4710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7506157" y="1661077"/>
            <a:ext cx="9869445" cy="820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Захищаючись, козаки будували укріплення з січених дерев’яних колод – січі. Звідси і пішла назва Січ – табір козаків, огороджений зміцненням з січених колод.</a:t>
            </a:r>
          </a:p>
          <a:p>
            <a:pPr algn="ctr"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860454" y="498176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1" y="0"/>
                </a:lnTo>
                <a:lnTo>
                  <a:pt x="10133831" y="9627139"/>
                </a:lnTo>
                <a:lnTo>
                  <a:pt x="0" y="962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8446982" y="0"/>
            <a:ext cx="10775268" cy="11329316"/>
          </a:xfrm>
          <a:custGeom>
            <a:avLst/>
            <a:gdLst/>
            <a:ahLst/>
            <a:cxnLst/>
            <a:rect l="l" t="t" r="r" b="b"/>
            <a:pathLst>
              <a:path w="10775268" h="11329316">
                <a:moveTo>
                  <a:pt x="0" y="0"/>
                </a:moveTo>
                <a:lnTo>
                  <a:pt x="10775269" y="0"/>
                </a:lnTo>
                <a:lnTo>
                  <a:pt x="10775269" y="11329316"/>
                </a:lnTo>
                <a:lnTo>
                  <a:pt x="0" y="11329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992647" y="2689777"/>
            <a:ext cx="9869445" cy="51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Жили козаки за Дніпровими порогами, тому їх і називали запорозькими, або запорожцями. </a:t>
            </a:r>
          </a:p>
          <a:p>
            <a:pPr algn="ctr"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163437" y="329930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0" y="0"/>
                </a:lnTo>
                <a:lnTo>
                  <a:pt x="10133830" y="9627140"/>
                </a:lnTo>
                <a:lnTo>
                  <a:pt x="0" y="962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8611585" y="3807607"/>
            <a:ext cx="12361322" cy="6479393"/>
          </a:xfrm>
          <a:custGeom>
            <a:avLst/>
            <a:gdLst/>
            <a:ahLst/>
            <a:cxnLst/>
            <a:rect l="l" t="t" r="r" b="b"/>
            <a:pathLst>
              <a:path w="12361322" h="6479393">
                <a:moveTo>
                  <a:pt x="0" y="0"/>
                </a:moveTo>
                <a:lnTo>
                  <a:pt x="12361322" y="0"/>
                </a:lnTo>
                <a:lnTo>
                  <a:pt x="12361322" y="6479393"/>
                </a:lnTo>
                <a:lnTo>
                  <a:pt x="0" y="6479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295630" y="1298999"/>
            <a:ext cx="9869445" cy="820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Правом голосу користувався кожен козак. Голосували козаки шапками.Скільки шапок злетить у повітря – </a:t>
            </a:r>
          </a:p>
          <a:p>
            <a:pPr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стільки підтримки й</a:t>
            </a:r>
          </a:p>
          <a:p>
            <a:pPr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 отримувало питання.</a:t>
            </a:r>
          </a:p>
          <a:p>
            <a:pPr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51760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312364" y="1028700"/>
            <a:ext cx="11798710" cy="8229600"/>
          </a:xfrm>
          <a:custGeom>
            <a:avLst/>
            <a:gdLst/>
            <a:ahLst/>
            <a:cxnLst/>
            <a:rect l="l" t="t" r="r" b="b"/>
            <a:pathLst>
              <a:path w="11798710" h="8229600">
                <a:moveTo>
                  <a:pt x="0" y="0"/>
                </a:moveTo>
                <a:lnTo>
                  <a:pt x="11798710" y="0"/>
                </a:lnTo>
                <a:lnTo>
                  <a:pt x="117987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10728119" y="429674"/>
            <a:ext cx="6026444" cy="11083116"/>
          </a:xfrm>
          <a:custGeom>
            <a:avLst/>
            <a:gdLst/>
            <a:ahLst/>
            <a:cxnLst/>
            <a:rect l="l" t="t" r="r" b="b"/>
            <a:pathLst>
              <a:path w="6026444" h="11083116">
                <a:moveTo>
                  <a:pt x="0" y="0"/>
                </a:moveTo>
                <a:lnTo>
                  <a:pt x="6026444" y="0"/>
                </a:lnTo>
                <a:lnTo>
                  <a:pt x="6026444" y="11083116"/>
                </a:lnTo>
                <a:lnTo>
                  <a:pt x="0" y="11083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1028700" y="1706341"/>
            <a:ext cx="10464184" cy="676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32">
                <a:solidFill>
                  <a:srgbClr val="000000"/>
                </a:solidFill>
                <a:latin typeface="Arimo Bold"/>
              </a:rPr>
              <a:t>День захисників і захисниць України — </a:t>
            </a:r>
            <a:r>
              <a:rPr lang="en-US" sz="4232">
                <a:solidFill>
                  <a:srgbClr val="000000"/>
                </a:solidFill>
                <a:latin typeface="Arimo Bold"/>
                <a:hlinkClick r:id="rId5" tooltip="https://uk.wikipedia.org/wiki/%D0%9D%D0%B5%D1%80%D0%BE%D0%B1%D0%BE%D1%87%D1%96_%D0%B4%D0%BD%D1%96_%D0%B2_%D0%A3%D0%BA%D1%80%D0%B0%D1%97%D0%BD%D1%96"/>
              </a:rPr>
              <a:t>державне свято України</a:t>
            </a:r>
            <a:r>
              <a:rPr lang="en-US" sz="4232">
                <a:solidFill>
                  <a:srgbClr val="000000"/>
                </a:solidFill>
                <a:latin typeface="Arimo Bold"/>
              </a:rPr>
              <a:t>, що відзначається у день </a:t>
            </a:r>
            <a:r>
              <a:rPr lang="en-US" sz="4232">
                <a:solidFill>
                  <a:srgbClr val="000000"/>
                </a:solidFill>
                <a:latin typeface="Arimo Bold"/>
                <a:hlinkClick r:id="rId6" tooltip="https://uk.wikipedia.org/wiki/%D0%9F%D0%BE%D0%BA%D1%80%D0%BE%D0%B2%D0%B0_%D0%9F%D1%80%D0%B5%D1%81%D0%B2%D1%8F%D1%82%D0%BE%D1%97_%D0%91%D0%BE%D0%B3%D0%BE%D1%80%D0%BE%D0%B4%D0%B8%D1%86%D1%96"/>
              </a:rPr>
              <a:t>Покрови Пресвятої Богородиці</a:t>
            </a:r>
            <a:r>
              <a:rPr lang="en-US" sz="4232">
                <a:solidFill>
                  <a:srgbClr val="000000"/>
                </a:solidFill>
                <a:latin typeface="Arimo Bold"/>
              </a:rPr>
              <a:t>. </a:t>
            </a:r>
          </a:p>
          <a:p>
            <a:pPr algn="ctr">
              <a:lnSpc>
                <a:spcPts val="5925"/>
              </a:lnSpc>
            </a:pPr>
            <a:r>
              <a:rPr lang="en-US" sz="4232">
                <a:solidFill>
                  <a:srgbClr val="000000"/>
                </a:solidFill>
                <a:latin typeface="Arimo Bold"/>
              </a:rPr>
              <a:t>Через </a:t>
            </a:r>
            <a:r>
              <a:rPr lang="en-US" sz="4232">
                <a:solidFill>
                  <a:srgbClr val="000000"/>
                </a:solidFill>
                <a:latin typeface="Arimo Bold"/>
                <a:hlinkClick r:id="rId7" tooltip="https://uk.wikipedia.org/wiki/%D0%A0%D0%B5%D1%84%D0%BE%D1%80%D0%BC%D0%B0_%D1%86%D0%B5%D1%80%D0%BA%D0%BE%D0%B2%D0%BD%D0%BE%D0%B3%D0%BE_%D0%BA%D0%B0%D0%BB%D0%B5%D0%BD%D0%B4%D0%B0%D1%80%D1%8F_%D0%B2_%D0%A3%D0%BA%D1%80%D0%B0%D1%97%D0%BD%D1%96"/>
              </a:rPr>
              <a:t>реформу церковного календаря в Україні</a:t>
            </a:r>
            <a:r>
              <a:rPr lang="en-US" sz="4232">
                <a:solidFill>
                  <a:srgbClr val="000000"/>
                </a:solidFill>
                <a:latin typeface="Arimo Bold"/>
              </a:rPr>
              <a:t> з 2023 року святкування перенесено на </a:t>
            </a:r>
            <a:r>
              <a:rPr lang="en-US" sz="4232">
                <a:solidFill>
                  <a:srgbClr val="000000"/>
                </a:solidFill>
                <a:latin typeface="Arimo Bold"/>
                <a:hlinkClick r:id="rId8" tooltip="https://uk.wikipedia.org/wiki/1_%D0%B6%D0%BE%D0%B2%D1%82%D0%BD%D1%8F"/>
              </a:rPr>
              <a:t>1 жовтня</a:t>
            </a:r>
            <a:r>
              <a:rPr lang="en-US" sz="4232">
                <a:solidFill>
                  <a:srgbClr val="000000"/>
                </a:solidFill>
                <a:latin typeface="Arimo Bold"/>
              </a:rPr>
              <a:t>.</a:t>
            </a:r>
          </a:p>
          <a:p>
            <a:pPr algn="ctr">
              <a:lnSpc>
                <a:spcPts val="5925"/>
              </a:lnSpc>
            </a:pPr>
            <a:r>
              <a:rPr lang="en-US" sz="4232">
                <a:solidFill>
                  <a:srgbClr val="000000"/>
                </a:solidFill>
                <a:latin typeface="Arimo Bold"/>
              </a:rPr>
              <a:t>Також в цей день відзначають День українського козацтва.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7277823" y="659861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1" y="0"/>
                </a:lnTo>
                <a:lnTo>
                  <a:pt x="10133831" y="9627139"/>
                </a:lnTo>
                <a:lnTo>
                  <a:pt x="0" y="962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7506157" y="1661077"/>
            <a:ext cx="9869445" cy="717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Усі ми знаємо, що козаки носили оселедець і це був для них важливий атрибут. Носити його мав право тільки той козак, який пройшов усі випробування.</a:t>
            </a:r>
          </a:p>
          <a:p>
            <a:pPr algn="ctr"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592759" y="378001"/>
            <a:ext cx="10736759" cy="10736759"/>
          </a:xfrm>
          <a:custGeom>
            <a:avLst/>
            <a:gdLst/>
            <a:ahLst/>
            <a:cxnLst/>
            <a:rect l="l" t="t" r="r" b="b"/>
            <a:pathLst>
              <a:path w="10736759" h="10736759">
                <a:moveTo>
                  <a:pt x="0" y="0"/>
                </a:moveTo>
                <a:lnTo>
                  <a:pt x="10736759" y="0"/>
                </a:lnTo>
                <a:lnTo>
                  <a:pt x="10736759" y="10736758"/>
                </a:lnTo>
                <a:lnTo>
                  <a:pt x="0" y="1073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860454" y="498176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1" y="0"/>
                </a:lnTo>
                <a:lnTo>
                  <a:pt x="10133831" y="9627139"/>
                </a:lnTo>
                <a:lnTo>
                  <a:pt x="0" y="962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992647" y="1492831"/>
            <a:ext cx="9869445" cy="717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Одним із найганебніших покарань у козаків було саме відрізання “оселедця”. Козаки вважали, що завдяки “оселедцю” вони можуть потрапити до раю.</a:t>
            </a:r>
          </a:p>
          <a:p>
            <a:pPr algn="ctr"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723542" y="367778"/>
            <a:ext cx="6564458" cy="9919222"/>
          </a:xfrm>
          <a:custGeom>
            <a:avLst/>
            <a:gdLst/>
            <a:ahLst/>
            <a:cxnLst/>
            <a:rect l="l" t="t" r="r" b="b"/>
            <a:pathLst>
              <a:path w="6564458" h="9919222">
                <a:moveTo>
                  <a:pt x="0" y="0"/>
                </a:moveTo>
                <a:lnTo>
                  <a:pt x="6564458" y="0"/>
                </a:lnTo>
                <a:lnTo>
                  <a:pt x="6564458" y="9919222"/>
                </a:lnTo>
                <a:lnTo>
                  <a:pt x="0" y="99192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860454" y="498176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1" y="0"/>
                </a:lnTo>
                <a:lnTo>
                  <a:pt x="10133831" y="9627139"/>
                </a:lnTo>
                <a:lnTo>
                  <a:pt x="0" y="962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992647" y="1492831"/>
            <a:ext cx="9869445" cy="9234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Козаки жили в куренях, які плели з хмизу й </a:t>
            </a:r>
          </a:p>
          <a:p>
            <a:pPr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укривали кінськими шкурами. Їх завжди залишали відкритими, </a:t>
            </a:r>
          </a:p>
          <a:p>
            <a:pPr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щоб мандрівник чи </a:t>
            </a:r>
          </a:p>
          <a:p>
            <a:pPr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просто перехожий міг зайти, поїсти і перепочити.</a:t>
            </a:r>
          </a:p>
          <a:p>
            <a:pPr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879614" y="2740028"/>
            <a:ext cx="9144000" cy="514343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16673" b="-16673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7397999" y="329930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0" y="0"/>
                </a:lnTo>
                <a:lnTo>
                  <a:pt x="10133830" y="9627140"/>
                </a:lnTo>
                <a:lnTo>
                  <a:pt x="0" y="962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7530192" y="1217408"/>
            <a:ext cx="9869445" cy="9234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Існують легенди, що деякі козаки володіли надзвичайними вміннями. Про них говорили, що їх «шабля не рубає, куля не влучає, вороже око не бачить». Таких козаків називали характерниками. </a:t>
            </a:r>
          </a:p>
          <a:p>
            <a:pPr algn="ctr"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6880" y="-897718"/>
            <a:ext cx="7241119" cy="11184718"/>
            <a:chOff x="0" y="0"/>
            <a:chExt cx="2192020" cy="3385820"/>
          </a:xfrm>
        </p:grpSpPr>
        <p:sp>
          <p:nvSpPr>
            <p:cNvPr id="6" name="Freeform 6"/>
            <p:cNvSpPr/>
            <p:nvPr/>
          </p:nvSpPr>
          <p:spPr>
            <a:xfrm flipH="1">
              <a:off x="-3994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2190750" y="317501"/>
                  </a:moveTo>
                  <a:cubicBezTo>
                    <a:pt x="2180590" y="425451"/>
                    <a:pt x="2178050" y="533401"/>
                    <a:pt x="2176780" y="642621"/>
                  </a:cubicBezTo>
                  <a:cubicBezTo>
                    <a:pt x="2170430" y="1036321"/>
                    <a:pt x="2172970" y="1430021"/>
                    <a:pt x="2176780" y="1823721"/>
                  </a:cubicBezTo>
                  <a:cubicBezTo>
                    <a:pt x="2180590" y="2218691"/>
                    <a:pt x="2185670" y="2613661"/>
                    <a:pt x="2185670" y="3009901"/>
                  </a:cubicBezTo>
                  <a:cubicBezTo>
                    <a:pt x="2185670" y="3013711"/>
                    <a:pt x="2185670" y="3017521"/>
                    <a:pt x="2186940" y="3021331"/>
                  </a:cubicBezTo>
                  <a:cubicBezTo>
                    <a:pt x="2183130" y="3022601"/>
                    <a:pt x="2179320" y="3025141"/>
                    <a:pt x="2175510" y="3027681"/>
                  </a:cubicBezTo>
                  <a:cubicBezTo>
                    <a:pt x="2170430" y="3031491"/>
                    <a:pt x="2166620" y="3037841"/>
                    <a:pt x="2161540" y="3044191"/>
                  </a:cubicBezTo>
                  <a:cubicBezTo>
                    <a:pt x="2150110" y="3058161"/>
                    <a:pt x="2138680" y="3072131"/>
                    <a:pt x="2128520" y="3086101"/>
                  </a:cubicBezTo>
                  <a:cubicBezTo>
                    <a:pt x="2117090" y="3102611"/>
                    <a:pt x="2105660" y="3117851"/>
                    <a:pt x="2094230" y="3134361"/>
                  </a:cubicBezTo>
                  <a:cubicBezTo>
                    <a:pt x="2089150" y="3141981"/>
                    <a:pt x="2084070" y="3149601"/>
                    <a:pt x="2078990" y="3155951"/>
                  </a:cubicBezTo>
                  <a:cubicBezTo>
                    <a:pt x="2075180" y="3161031"/>
                    <a:pt x="2068830" y="3163571"/>
                    <a:pt x="2065020" y="3167381"/>
                  </a:cubicBezTo>
                  <a:cubicBezTo>
                    <a:pt x="2052320" y="3177541"/>
                    <a:pt x="2038350" y="3187701"/>
                    <a:pt x="2025650" y="3197861"/>
                  </a:cubicBezTo>
                  <a:cubicBezTo>
                    <a:pt x="2012950" y="3208021"/>
                    <a:pt x="2000250" y="3216911"/>
                    <a:pt x="1985010" y="3223261"/>
                  </a:cubicBezTo>
                  <a:cubicBezTo>
                    <a:pt x="1950720" y="3238501"/>
                    <a:pt x="1917700" y="3255011"/>
                    <a:pt x="1883410" y="3270251"/>
                  </a:cubicBezTo>
                  <a:cubicBezTo>
                    <a:pt x="1864360" y="3279141"/>
                    <a:pt x="1845310" y="3286761"/>
                    <a:pt x="1824990" y="3295651"/>
                  </a:cubicBezTo>
                  <a:cubicBezTo>
                    <a:pt x="1823720" y="3296921"/>
                    <a:pt x="1819910" y="3295651"/>
                    <a:pt x="1818640" y="3295651"/>
                  </a:cubicBezTo>
                  <a:lnTo>
                    <a:pt x="1811020" y="3295651"/>
                  </a:lnTo>
                  <a:lnTo>
                    <a:pt x="1809750" y="3296921"/>
                  </a:lnTo>
                  <a:cubicBezTo>
                    <a:pt x="1807210" y="3290571"/>
                    <a:pt x="1804670" y="3285491"/>
                    <a:pt x="1800860" y="3279141"/>
                  </a:cubicBezTo>
                  <a:cubicBezTo>
                    <a:pt x="1797050" y="3274061"/>
                    <a:pt x="1794510" y="3265171"/>
                    <a:pt x="1785620" y="3265171"/>
                  </a:cubicBezTo>
                  <a:cubicBezTo>
                    <a:pt x="1785620" y="3265171"/>
                    <a:pt x="1784350" y="3265171"/>
                    <a:pt x="1784350" y="3263901"/>
                  </a:cubicBezTo>
                  <a:cubicBezTo>
                    <a:pt x="1780540" y="3257551"/>
                    <a:pt x="1774190" y="3256281"/>
                    <a:pt x="1766570" y="3255011"/>
                  </a:cubicBezTo>
                  <a:cubicBezTo>
                    <a:pt x="1758950" y="3253741"/>
                    <a:pt x="1752600" y="3249931"/>
                    <a:pt x="1746250" y="3247391"/>
                  </a:cubicBezTo>
                  <a:cubicBezTo>
                    <a:pt x="1744980" y="3247391"/>
                    <a:pt x="1744980" y="3246121"/>
                    <a:pt x="1743710" y="3246121"/>
                  </a:cubicBezTo>
                  <a:cubicBezTo>
                    <a:pt x="1734820" y="3248661"/>
                    <a:pt x="1728470" y="3242311"/>
                    <a:pt x="1720850" y="3239771"/>
                  </a:cubicBezTo>
                  <a:lnTo>
                    <a:pt x="1719580" y="3239771"/>
                  </a:lnTo>
                  <a:cubicBezTo>
                    <a:pt x="1711960" y="3239771"/>
                    <a:pt x="1705610" y="3235961"/>
                    <a:pt x="1697990" y="3234691"/>
                  </a:cubicBezTo>
                  <a:cubicBezTo>
                    <a:pt x="1691640" y="3233421"/>
                    <a:pt x="1685290" y="3233421"/>
                    <a:pt x="1678940" y="3229611"/>
                  </a:cubicBezTo>
                  <a:cubicBezTo>
                    <a:pt x="1672590" y="3225801"/>
                    <a:pt x="1664970" y="3223261"/>
                    <a:pt x="1658620" y="3220721"/>
                  </a:cubicBezTo>
                  <a:cubicBezTo>
                    <a:pt x="1652270" y="3218181"/>
                    <a:pt x="1645920" y="3216911"/>
                    <a:pt x="1639570" y="3214371"/>
                  </a:cubicBezTo>
                  <a:lnTo>
                    <a:pt x="1633220" y="3214371"/>
                  </a:lnTo>
                  <a:cubicBezTo>
                    <a:pt x="1626870" y="3214371"/>
                    <a:pt x="1621790" y="3214371"/>
                    <a:pt x="1616710" y="3210561"/>
                  </a:cubicBezTo>
                  <a:lnTo>
                    <a:pt x="1614170" y="3210561"/>
                  </a:lnTo>
                  <a:cubicBezTo>
                    <a:pt x="1607820" y="3210561"/>
                    <a:pt x="1600200" y="3211831"/>
                    <a:pt x="1593850" y="3211831"/>
                  </a:cubicBezTo>
                  <a:lnTo>
                    <a:pt x="1588770" y="3211831"/>
                  </a:lnTo>
                  <a:cubicBezTo>
                    <a:pt x="1582420" y="3210561"/>
                    <a:pt x="1579880" y="3215641"/>
                    <a:pt x="1576070" y="3218181"/>
                  </a:cubicBezTo>
                  <a:cubicBezTo>
                    <a:pt x="1569720" y="3225801"/>
                    <a:pt x="1562100" y="3227071"/>
                    <a:pt x="1551940" y="3225801"/>
                  </a:cubicBezTo>
                  <a:cubicBezTo>
                    <a:pt x="1543050" y="3224531"/>
                    <a:pt x="1535430" y="3223261"/>
                    <a:pt x="1526540" y="3223261"/>
                  </a:cubicBezTo>
                  <a:cubicBezTo>
                    <a:pt x="1522730" y="3223261"/>
                    <a:pt x="1517650" y="3224531"/>
                    <a:pt x="1513840" y="3225801"/>
                  </a:cubicBezTo>
                  <a:cubicBezTo>
                    <a:pt x="1510030" y="3227071"/>
                    <a:pt x="1507490" y="3228341"/>
                    <a:pt x="1503680" y="3229611"/>
                  </a:cubicBezTo>
                  <a:lnTo>
                    <a:pt x="1499870" y="3233421"/>
                  </a:lnTo>
                  <a:cubicBezTo>
                    <a:pt x="1499870" y="3233421"/>
                    <a:pt x="1498600" y="3237231"/>
                    <a:pt x="1497330" y="3238501"/>
                  </a:cubicBezTo>
                  <a:cubicBezTo>
                    <a:pt x="1494790" y="3239771"/>
                    <a:pt x="1492250" y="3239771"/>
                    <a:pt x="1490980" y="3241041"/>
                  </a:cubicBezTo>
                  <a:lnTo>
                    <a:pt x="1489710" y="3242311"/>
                  </a:lnTo>
                  <a:cubicBezTo>
                    <a:pt x="1483360" y="3238501"/>
                    <a:pt x="1480820" y="3244851"/>
                    <a:pt x="1477010" y="3246121"/>
                  </a:cubicBezTo>
                  <a:cubicBezTo>
                    <a:pt x="1471930" y="3248661"/>
                    <a:pt x="1468120" y="3251201"/>
                    <a:pt x="1463040" y="3255011"/>
                  </a:cubicBezTo>
                  <a:cubicBezTo>
                    <a:pt x="1463040" y="3253741"/>
                    <a:pt x="1463040" y="3252471"/>
                    <a:pt x="1461770" y="3251201"/>
                  </a:cubicBezTo>
                  <a:cubicBezTo>
                    <a:pt x="1454150" y="3252471"/>
                    <a:pt x="1445260" y="3252471"/>
                    <a:pt x="1437640" y="3257551"/>
                  </a:cubicBezTo>
                  <a:cubicBezTo>
                    <a:pt x="1436370" y="3255011"/>
                    <a:pt x="1433830" y="3252471"/>
                    <a:pt x="1431290" y="3249931"/>
                  </a:cubicBezTo>
                  <a:cubicBezTo>
                    <a:pt x="1431290" y="3249931"/>
                    <a:pt x="1431290" y="3248661"/>
                    <a:pt x="1430020" y="3248661"/>
                  </a:cubicBezTo>
                  <a:cubicBezTo>
                    <a:pt x="1423670" y="3247391"/>
                    <a:pt x="1419860" y="3243581"/>
                    <a:pt x="1418590" y="3237231"/>
                  </a:cubicBezTo>
                  <a:cubicBezTo>
                    <a:pt x="1417320" y="3234691"/>
                    <a:pt x="1417320" y="3232151"/>
                    <a:pt x="1417320" y="3230881"/>
                  </a:cubicBezTo>
                  <a:cubicBezTo>
                    <a:pt x="1412240" y="3228341"/>
                    <a:pt x="1408430" y="3225801"/>
                    <a:pt x="1403350" y="3223261"/>
                  </a:cubicBezTo>
                  <a:lnTo>
                    <a:pt x="1403350" y="3220721"/>
                  </a:lnTo>
                  <a:cubicBezTo>
                    <a:pt x="1407160" y="3214371"/>
                    <a:pt x="1407160" y="3213101"/>
                    <a:pt x="1400810" y="3210561"/>
                  </a:cubicBezTo>
                  <a:cubicBezTo>
                    <a:pt x="1399540" y="3209291"/>
                    <a:pt x="1399540" y="3208021"/>
                    <a:pt x="1398270" y="3208021"/>
                  </a:cubicBezTo>
                  <a:cubicBezTo>
                    <a:pt x="1395730" y="3206751"/>
                    <a:pt x="1393190" y="3205481"/>
                    <a:pt x="1391920" y="3204211"/>
                  </a:cubicBezTo>
                  <a:cubicBezTo>
                    <a:pt x="1391920" y="3204211"/>
                    <a:pt x="1391920" y="3205481"/>
                    <a:pt x="1390650" y="3205481"/>
                  </a:cubicBezTo>
                  <a:lnTo>
                    <a:pt x="1390650" y="3202941"/>
                  </a:lnTo>
                  <a:cubicBezTo>
                    <a:pt x="1383030" y="3200401"/>
                    <a:pt x="1375410" y="3197861"/>
                    <a:pt x="1367790" y="3194051"/>
                  </a:cubicBezTo>
                  <a:cubicBezTo>
                    <a:pt x="1363980" y="3191511"/>
                    <a:pt x="1360170" y="3190241"/>
                    <a:pt x="1355090" y="3192781"/>
                  </a:cubicBezTo>
                  <a:cubicBezTo>
                    <a:pt x="1352550" y="3194051"/>
                    <a:pt x="1350010" y="3192781"/>
                    <a:pt x="1347470" y="3191511"/>
                  </a:cubicBezTo>
                  <a:cubicBezTo>
                    <a:pt x="1341120" y="3188971"/>
                    <a:pt x="1334770" y="3187701"/>
                    <a:pt x="1328420" y="3185161"/>
                  </a:cubicBezTo>
                  <a:cubicBezTo>
                    <a:pt x="1323340" y="3183891"/>
                    <a:pt x="1319530" y="3181351"/>
                    <a:pt x="1314450" y="3178811"/>
                  </a:cubicBezTo>
                  <a:cubicBezTo>
                    <a:pt x="1314450" y="3178811"/>
                    <a:pt x="1313180" y="3176271"/>
                    <a:pt x="1314450" y="3175001"/>
                  </a:cubicBezTo>
                  <a:cubicBezTo>
                    <a:pt x="1314450" y="3173731"/>
                    <a:pt x="1315720" y="3171191"/>
                    <a:pt x="1315720" y="3169921"/>
                  </a:cubicBezTo>
                  <a:cubicBezTo>
                    <a:pt x="1311910" y="3167381"/>
                    <a:pt x="1309370" y="3164841"/>
                    <a:pt x="1306830" y="3164841"/>
                  </a:cubicBezTo>
                  <a:cubicBezTo>
                    <a:pt x="1303020" y="3163571"/>
                    <a:pt x="1297940" y="3163571"/>
                    <a:pt x="1292860" y="3162301"/>
                  </a:cubicBezTo>
                  <a:cubicBezTo>
                    <a:pt x="1289050" y="3150871"/>
                    <a:pt x="1281430" y="3148331"/>
                    <a:pt x="1272540" y="3152141"/>
                  </a:cubicBezTo>
                  <a:lnTo>
                    <a:pt x="1270000" y="3149601"/>
                  </a:lnTo>
                  <a:cubicBezTo>
                    <a:pt x="1268730" y="3150871"/>
                    <a:pt x="1268730" y="3150871"/>
                    <a:pt x="1268730" y="3152141"/>
                  </a:cubicBezTo>
                  <a:cubicBezTo>
                    <a:pt x="1264920" y="3149601"/>
                    <a:pt x="1261110" y="3147061"/>
                    <a:pt x="1257300" y="3145791"/>
                  </a:cubicBezTo>
                  <a:cubicBezTo>
                    <a:pt x="1253490" y="3143251"/>
                    <a:pt x="1249680" y="3140711"/>
                    <a:pt x="1244600" y="3143251"/>
                  </a:cubicBezTo>
                  <a:cubicBezTo>
                    <a:pt x="1244600" y="3136901"/>
                    <a:pt x="1240790" y="3136901"/>
                    <a:pt x="1236980" y="3138171"/>
                  </a:cubicBezTo>
                  <a:cubicBezTo>
                    <a:pt x="1234440" y="3138171"/>
                    <a:pt x="1230630" y="3136901"/>
                    <a:pt x="1228090" y="3135632"/>
                  </a:cubicBezTo>
                  <a:cubicBezTo>
                    <a:pt x="1226820" y="3135632"/>
                    <a:pt x="1224280" y="3134361"/>
                    <a:pt x="1223010" y="3135632"/>
                  </a:cubicBezTo>
                  <a:cubicBezTo>
                    <a:pt x="1217930" y="3139442"/>
                    <a:pt x="1210310" y="3140711"/>
                    <a:pt x="1205230" y="3147061"/>
                  </a:cubicBezTo>
                  <a:cubicBezTo>
                    <a:pt x="1201420" y="3152141"/>
                    <a:pt x="1195070" y="3154682"/>
                    <a:pt x="1192530" y="3162301"/>
                  </a:cubicBezTo>
                  <a:cubicBezTo>
                    <a:pt x="1191260" y="3164841"/>
                    <a:pt x="1186180" y="3167381"/>
                    <a:pt x="1183640" y="3168651"/>
                  </a:cubicBezTo>
                  <a:cubicBezTo>
                    <a:pt x="1183640" y="3168651"/>
                    <a:pt x="1182370" y="3168651"/>
                    <a:pt x="1181100" y="3169921"/>
                  </a:cubicBezTo>
                  <a:cubicBezTo>
                    <a:pt x="1179830" y="3173732"/>
                    <a:pt x="1176020" y="3172461"/>
                    <a:pt x="1173480" y="3171192"/>
                  </a:cubicBezTo>
                  <a:cubicBezTo>
                    <a:pt x="1170940" y="3171192"/>
                    <a:pt x="1168400" y="3169921"/>
                    <a:pt x="1167130" y="3173732"/>
                  </a:cubicBezTo>
                  <a:cubicBezTo>
                    <a:pt x="1167130" y="3175002"/>
                    <a:pt x="1163320" y="3176271"/>
                    <a:pt x="1162050" y="3177542"/>
                  </a:cubicBezTo>
                  <a:cubicBezTo>
                    <a:pt x="1158240" y="3180082"/>
                    <a:pt x="1154430" y="3182621"/>
                    <a:pt x="1151890" y="3185162"/>
                  </a:cubicBezTo>
                  <a:cubicBezTo>
                    <a:pt x="1150620" y="3186432"/>
                    <a:pt x="1149350" y="3187702"/>
                    <a:pt x="1149350" y="3188972"/>
                  </a:cubicBezTo>
                  <a:cubicBezTo>
                    <a:pt x="1149350" y="3192782"/>
                    <a:pt x="1145540" y="3195322"/>
                    <a:pt x="1141730" y="3195322"/>
                  </a:cubicBezTo>
                  <a:cubicBezTo>
                    <a:pt x="1136650" y="3196592"/>
                    <a:pt x="1132840" y="3196592"/>
                    <a:pt x="1127760" y="3197862"/>
                  </a:cubicBezTo>
                  <a:cubicBezTo>
                    <a:pt x="1126490" y="3197862"/>
                    <a:pt x="1126490" y="3200402"/>
                    <a:pt x="1125220" y="3200402"/>
                  </a:cubicBezTo>
                  <a:cubicBezTo>
                    <a:pt x="1123951" y="3202942"/>
                    <a:pt x="1122681" y="3206752"/>
                    <a:pt x="1117601" y="3204212"/>
                  </a:cubicBezTo>
                  <a:cubicBezTo>
                    <a:pt x="1115061" y="3202942"/>
                    <a:pt x="1107440" y="3205482"/>
                    <a:pt x="1106170" y="3208022"/>
                  </a:cubicBezTo>
                  <a:cubicBezTo>
                    <a:pt x="1103631" y="3216912"/>
                    <a:pt x="1094740" y="3216912"/>
                    <a:pt x="1088390" y="3219452"/>
                  </a:cubicBezTo>
                  <a:cubicBezTo>
                    <a:pt x="1087120" y="3219452"/>
                    <a:pt x="1085851" y="3219452"/>
                    <a:pt x="1085851" y="3220722"/>
                  </a:cubicBezTo>
                  <a:cubicBezTo>
                    <a:pt x="1082040" y="3225802"/>
                    <a:pt x="1076961" y="3227072"/>
                    <a:pt x="1071881" y="3229612"/>
                  </a:cubicBezTo>
                  <a:cubicBezTo>
                    <a:pt x="1066801" y="3232152"/>
                    <a:pt x="1061720" y="3237232"/>
                    <a:pt x="1056641" y="3242312"/>
                  </a:cubicBezTo>
                  <a:lnTo>
                    <a:pt x="1050291" y="3248662"/>
                  </a:lnTo>
                  <a:cubicBezTo>
                    <a:pt x="1049021" y="3249932"/>
                    <a:pt x="1047751" y="3249932"/>
                    <a:pt x="1046481" y="3249932"/>
                  </a:cubicBezTo>
                  <a:cubicBezTo>
                    <a:pt x="1042670" y="3249932"/>
                    <a:pt x="1038861" y="3248662"/>
                    <a:pt x="1036320" y="3252472"/>
                  </a:cubicBezTo>
                  <a:cubicBezTo>
                    <a:pt x="1036320" y="3252472"/>
                    <a:pt x="1035051" y="3253742"/>
                    <a:pt x="1033781" y="3253742"/>
                  </a:cubicBezTo>
                  <a:cubicBezTo>
                    <a:pt x="1023620" y="3252472"/>
                    <a:pt x="1017270" y="3258822"/>
                    <a:pt x="1010920" y="3265172"/>
                  </a:cubicBezTo>
                  <a:cubicBezTo>
                    <a:pt x="1008381" y="3267712"/>
                    <a:pt x="1003301" y="3268982"/>
                    <a:pt x="1000760" y="3268982"/>
                  </a:cubicBezTo>
                  <a:cubicBezTo>
                    <a:pt x="993140" y="3271522"/>
                    <a:pt x="984250" y="3272792"/>
                    <a:pt x="977900" y="3277872"/>
                  </a:cubicBezTo>
                  <a:cubicBezTo>
                    <a:pt x="974090" y="3280412"/>
                    <a:pt x="969010" y="3284222"/>
                    <a:pt x="965200" y="3284222"/>
                  </a:cubicBezTo>
                  <a:cubicBezTo>
                    <a:pt x="958850" y="3284222"/>
                    <a:pt x="956310" y="3289302"/>
                    <a:pt x="953770" y="3293112"/>
                  </a:cubicBezTo>
                  <a:cubicBezTo>
                    <a:pt x="946150" y="3294382"/>
                    <a:pt x="938530" y="3294382"/>
                    <a:pt x="934720" y="3302002"/>
                  </a:cubicBezTo>
                  <a:cubicBezTo>
                    <a:pt x="934720" y="3303272"/>
                    <a:pt x="933450" y="3303272"/>
                    <a:pt x="932180" y="3303272"/>
                  </a:cubicBezTo>
                  <a:cubicBezTo>
                    <a:pt x="927100" y="3304542"/>
                    <a:pt x="922020" y="3305812"/>
                    <a:pt x="916940" y="3308352"/>
                  </a:cubicBezTo>
                  <a:cubicBezTo>
                    <a:pt x="914401" y="3309622"/>
                    <a:pt x="911860" y="3312162"/>
                    <a:pt x="908051" y="3314702"/>
                  </a:cubicBezTo>
                  <a:cubicBezTo>
                    <a:pt x="906781" y="3314702"/>
                    <a:pt x="906781" y="3315972"/>
                    <a:pt x="905511" y="3315972"/>
                  </a:cubicBezTo>
                  <a:cubicBezTo>
                    <a:pt x="896621" y="3315972"/>
                    <a:pt x="894081" y="3322322"/>
                    <a:pt x="889001" y="3327402"/>
                  </a:cubicBezTo>
                  <a:cubicBezTo>
                    <a:pt x="881381" y="3333752"/>
                    <a:pt x="872490" y="3340102"/>
                    <a:pt x="866140" y="3347722"/>
                  </a:cubicBezTo>
                  <a:cubicBezTo>
                    <a:pt x="862330" y="3352802"/>
                    <a:pt x="855980" y="3355342"/>
                    <a:pt x="852170" y="3357882"/>
                  </a:cubicBezTo>
                  <a:lnTo>
                    <a:pt x="844551" y="3361692"/>
                  </a:lnTo>
                  <a:cubicBezTo>
                    <a:pt x="842011" y="3364232"/>
                    <a:pt x="839470" y="3366772"/>
                    <a:pt x="835661" y="3369312"/>
                  </a:cubicBezTo>
                  <a:cubicBezTo>
                    <a:pt x="831851" y="3370582"/>
                    <a:pt x="830581" y="3375662"/>
                    <a:pt x="825501" y="3374392"/>
                  </a:cubicBezTo>
                  <a:cubicBezTo>
                    <a:pt x="822961" y="3374392"/>
                    <a:pt x="820420" y="3375662"/>
                    <a:pt x="817881" y="3376932"/>
                  </a:cubicBezTo>
                  <a:cubicBezTo>
                    <a:pt x="814070" y="3379472"/>
                    <a:pt x="812801" y="3382012"/>
                    <a:pt x="807720" y="3382012"/>
                  </a:cubicBezTo>
                  <a:cubicBezTo>
                    <a:pt x="805181" y="3382012"/>
                    <a:pt x="802640" y="3384552"/>
                    <a:pt x="801370" y="3385822"/>
                  </a:cubicBezTo>
                  <a:cubicBezTo>
                    <a:pt x="795020" y="3388362"/>
                    <a:pt x="788670" y="3388362"/>
                    <a:pt x="784860" y="3380742"/>
                  </a:cubicBezTo>
                  <a:lnTo>
                    <a:pt x="783590" y="3379472"/>
                  </a:lnTo>
                  <a:cubicBezTo>
                    <a:pt x="778510" y="3382012"/>
                    <a:pt x="778510" y="3376932"/>
                    <a:pt x="777240" y="3374392"/>
                  </a:cubicBezTo>
                  <a:cubicBezTo>
                    <a:pt x="775970" y="3373122"/>
                    <a:pt x="773430" y="3371852"/>
                    <a:pt x="772160" y="3370582"/>
                  </a:cubicBezTo>
                  <a:cubicBezTo>
                    <a:pt x="769620" y="3368042"/>
                    <a:pt x="767080" y="3366772"/>
                    <a:pt x="763270" y="3364232"/>
                  </a:cubicBezTo>
                  <a:cubicBezTo>
                    <a:pt x="762001" y="3362962"/>
                    <a:pt x="759460" y="3361692"/>
                    <a:pt x="758190" y="3361692"/>
                  </a:cubicBezTo>
                  <a:cubicBezTo>
                    <a:pt x="751840" y="3361692"/>
                    <a:pt x="748030" y="3359152"/>
                    <a:pt x="742951" y="3354072"/>
                  </a:cubicBezTo>
                  <a:cubicBezTo>
                    <a:pt x="739140" y="3350262"/>
                    <a:pt x="732790" y="3347722"/>
                    <a:pt x="727711" y="3345182"/>
                  </a:cubicBezTo>
                  <a:cubicBezTo>
                    <a:pt x="722631" y="3342642"/>
                    <a:pt x="717551" y="3340102"/>
                    <a:pt x="711201" y="3338832"/>
                  </a:cubicBezTo>
                  <a:cubicBezTo>
                    <a:pt x="707390" y="3337562"/>
                    <a:pt x="703581" y="3337562"/>
                    <a:pt x="699770" y="3337562"/>
                  </a:cubicBezTo>
                  <a:lnTo>
                    <a:pt x="697231" y="3337562"/>
                  </a:lnTo>
                  <a:cubicBezTo>
                    <a:pt x="692151" y="3335021"/>
                    <a:pt x="687070" y="3331212"/>
                    <a:pt x="680720" y="3328671"/>
                  </a:cubicBezTo>
                  <a:lnTo>
                    <a:pt x="676910" y="3328671"/>
                  </a:lnTo>
                  <a:cubicBezTo>
                    <a:pt x="670560" y="3331212"/>
                    <a:pt x="664210" y="3331212"/>
                    <a:pt x="657860" y="3326131"/>
                  </a:cubicBezTo>
                  <a:cubicBezTo>
                    <a:pt x="656590" y="3324861"/>
                    <a:pt x="654050" y="3323591"/>
                    <a:pt x="652780" y="3322321"/>
                  </a:cubicBezTo>
                  <a:cubicBezTo>
                    <a:pt x="646430" y="3324862"/>
                    <a:pt x="640080" y="3329942"/>
                    <a:pt x="632460" y="3329942"/>
                  </a:cubicBezTo>
                  <a:cubicBezTo>
                    <a:pt x="629920" y="3329942"/>
                    <a:pt x="626110" y="3328671"/>
                    <a:pt x="623570" y="3327401"/>
                  </a:cubicBezTo>
                  <a:cubicBezTo>
                    <a:pt x="618490" y="3327401"/>
                    <a:pt x="613410" y="3327401"/>
                    <a:pt x="609601" y="3326131"/>
                  </a:cubicBezTo>
                  <a:cubicBezTo>
                    <a:pt x="604520" y="3324861"/>
                    <a:pt x="598170" y="3326131"/>
                    <a:pt x="593090" y="3323591"/>
                  </a:cubicBezTo>
                  <a:cubicBezTo>
                    <a:pt x="590551" y="3317241"/>
                    <a:pt x="589280" y="3317241"/>
                    <a:pt x="582930" y="3318511"/>
                  </a:cubicBezTo>
                  <a:cubicBezTo>
                    <a:pt x="575310" y="3319781"/>
                    <a:pt x="570230" y="3318511"/>
                    <a:pt x="565150" y="3312161"/>
                  </a:cubicBezTo>
                  <a:cubicBezTo>
                    <a:pt x="562610" y="3308351"/>
                    <a:pt x="556260" y="3308351"/>
                    <a:pt x="552450" y="3305811"/>
                  </a:cubicBezTo>
                  <a:cubicBezTo>
                    <a:pt x="551180" y="3305811"/>
                    <a:pt x="549910" y="3304541"/>
                    <a:pt x="548640" y="3304541"/>
                  </a:cubicBezTo>
                  <a:cubicBezTo>
                    <a:pt x="546100" y="3303271"/>
                    <a:pt x="544830" y="3303271"/>
                    <a:pt x="542290" y="3302001"/>
                  </a:cubicBezTo>
                  <a:cubicBezTo>
                    <a:pt x="535940" y="3299461"/>
                    <a:pt x="529590" y="3298191"/>
                    <a:pt x="523240" y="3294381"/>
                  </a:cubicBezTo>
                  <a:cubicBezTo>
                    <a:pt x="516890" y="3290571"/>
                    <a:pt x="511810" y="3288031"/>
                    <a:pt x="505460" y="3293111"/>
                  </a:cubicBezTo>
                  <a:lnTo>
                    <a:pt x="502920" y="3293111"/>
                  </a:lnTo>
                  <a:cubicBezTo>
                    <a:pt x="500381" y="3291841"/>
                    <a:pt x="499110" y="3291841"/>
                    <a:pt x="496570" y="3290571"/>
                  </a:cubicBezTo>
                  <a:cubicBezTo>
                    <a:pt x="496570" y="3286761"/>
                    <a:pt x="496570" y="3281681"/>
                    <a:pt x="491491" y="3277871"/>
                  </a:cubicBezTo>
                  <a:cubicBezTo>
                    <a:pt x="490220" y="3276601"/>
                    <a:pt x="490220" y="3274061"/>
                    <a:pt x="487681" y="3272791"/>
                  </a:cubicBezTo>
                  <a:cubicBezTo>
                    <a:pt x="485141" y="3270251"/>
                    <a:pt x="481331" y="3270251"/>
                    <a:pt x="478791" y="3271521"/>
                  </a:cubicBezTo>
                  <a:cubicBezTo>
                    <a:pt x="477520" y="3272791"/>
                    <a:pt x="474981" y="3271521"/>
                    <a:pt x="473711" y="3271521"/>
                  </a:cubicBezTo>
                  <a:cubicBezTo>
                    <a:pt x="466091" y="3270251"/>
                    <a:pt x="457201" y="3270251"/>
                    <a:pt x="449581" y="3268981"/>
                  </a:cubicBezTo>
                  <a:cubicBezTo>
                    <a:pt x="441961" y="3267710"/>
                    <a:pt x="434341" y="3266440"/>
                    <a:pt x="426721" y="3263901"/>
                  </a:cubicBezTo>
                  <a:cubicBezTo>
                    <a:pt x="421641" y="3261360"/>
                    <a:pt x="416561" y="3262631"/>
                    <a:pt x="411481" y="3262631"/>
                  </a:cubicBezTo>
                  <a:cubicBezTo>
                    <a:pt x="401321" y="3263901"/>
                    <a:pt x="392431" y="3263901"/>
                    <a:pt x="383541" y="3258821"/>
                  </a:cubicBezTo>
                  <a:lnTo>
                    <a:pt x="386081" y="3256281"/>
                  </a:lnTo>
                  <a:cubicBezTo>
                    <a:pt x="383541" y="3255010"/>
                    <a:pt x="381001" y="3255010"/>
                    <a:pt x="377191" y="3255010"/>
                  </a:cubicBezTo>
                  <a:cubicBezTo>
                    <a:pt x="374651" y="3258820"/>
                    <a:pt x="370841" y="3256281"/>
                    <a:pt x="368301" y="3253740"/>
                  </a:cubicBezTo>
                  <a:cubicBezTo>
                    <a:pt x="364491" y="3249930"/>
                    <a:pt x="360681" y="3251200"/>
                    <a:pt x="355601" y="3251200"/>
                  </a:cubicBezTo>
                  <a:cubicBezTo>
                    <a:pt x="350521" y="3252470"/>
                    <a:pt x="344171" y="3249930"/>
                    <a:pt x="337821" y="3248660"/>
                  </a:cubicBezTo>
                  <a:cubicBezTo>
                    <a:pt x="336551" y="3248660"/>
                    <a:pt x="335281" y="3246120"/>
                    <a:pt x="335281" y="3244850"/>
                  </a:cubicBezTo>
                  <a:cubicBezTo>
                    <a:pt x="332741" y="3244850"/>
                    <a:pt x="330201" y="3243580"/>
                    <a:pt x="326391" y="3243580"/>
                  </a:cubicBezTo>
                  <a:lnTo>
                    <a:pt x="321311" y="3243580"/>
                  </a:lnTo>
                  <a:cubicBezTo>
                    <a:pt x="316231" y="3246120"/>
                    <a:pt x="311151" y="3246120"/>
                    <a:pt x="306071" y="3243580"/>
                  </a:cubicBezTo>
                  <a:cubicBezTo>
                    <a:pt x="304801" y="3242310"/>
                    <a:pt x="302261" y="3242310"/>
                    <a:pt x="300991" y="3242310"/>
                  </a:cubicBezTo>
                  <a:cubicBezTo>
                    <a:pt x="297181" y="3241040"/>
                    <a:pt x="293371" y="3242310"/>
                    <a:pt x="290831" y="3238500"/>
                  </a:cubicBezTo>
                  <a:cubicBezTo>
                    <a:pt x="289561" y="3237230"/>
                    <a:pt x="287021" y="3238500"/>
                    <a:pt x="284481" y="3237230"/>
                  </a:cubicBezTo>
                  <a:lnTo>
                    <a:pt x="247650" y="3237230"/>
                  </a:lnTo>
                  <a:cubicBezTo>
                    <a:pt x="242570" y="3237230"/>
                    <a:pt x="236220" y="3238500"/>
                    <a:pt x="231140" y="3239770"/>
                  </a:cubicBezTo>
                  <a:cubicBezTo>
                    <a:pt x="224790" y="3241040"/>
                    <a:pt x="219710" y="3239770"/>
                    <a:pt x="214630" y="3238500"/>
                  </a:cubicBezTo>
                  <a:lnTo>
                    <a:pt x="205740" y="3238500"/>
                  </a:lnTo>
                  <a:cubicBezTo>
                    <a:pt x="201930" y="3238500"/>
                    <a:pt x="198120" y="3239770"/>
                    <a:pt x="194310" y="3238500"/>
                  </a:cubicBezTo>
                  <a:cubicBezTo>
                    <a:pt x="191770" y="3238500"/>
                    <a:pt x="190500" y="3235960"/>
                    <a:pt x="189230" y="3233420"/>
                  </a:cubicBezTo>
                  <a:cubicBezTo>
                    <a:pt x="186690" y="3229610"/>
                    <a:pt x="182880" y="3228340"/>
                    <a:pt x="177800" y="3228340"/>
                  </a:cubicBezTo>
                  <a:cubicBezTo>
                    <a:pt x="173990" y="3228340"/>
                    <a:pt x="170180" y="3227070"/>
                    <a:pt x="166370" y="3225800"/>
                  </a:cubicBezTo>
                  <a:lnTo>
                    <a:pt x="163831" y="3225800"/>
                  </a:lnTo>
                  <a:cubicBezTo>
                    <a:pt x="158751" y="3233420"/>
                    <a:pt x="151131" y="3228340"/>
                    <a:pt x="144781" y="3229610"/>
                  </a:cubicBezTo>
                  <a:lnTo>
                    <a:pt x="142241" y="3229610"/>
                  </a:lnTo>
                  <a:cubicBezTo>
                    <a:pt x="137161" y="3232150"/>
                    <a:pt x="130811" y="3234690"/>
                    <a:pt x="125731" y="3235960"/>
                  </a:cubicBezTo>
                  <a:cubicBezTo>
                    <a:pt x="119381" y="3237230"/>
                    <a:pt x="114301" y="3243580"/>
                    <a:pt x="109220" y="3243580"/>
                  </a:cubicBezTo>
                  <a:cubicBezTo>
                    <a:pt x="100331" y="3243580"/>
                    <a:pt x="92710" y="3249930"/>
                    <a:pt x="85091" y="3251200"/>
                  </a:cubicBezTo>
                  <a:cubicBezTo>
                    <a:pt x="78741" y="3252470"/>
                    <a:pt x="72391" y="3255010"/>
                    <a:pt x="66041" y="3257550"/>
                  </a:cubicBezTo>
                  <a:cubicBezTo>
                    <a:pt x="63501" y="3258820"/>
                    <a:pt x="59691" y="3257550"/>
                    <a:pt x="57151" y="3257550"/>
                  </a:cubicBezTo>
                  <a:cubicBezTo>
                    <a:pt x="49531" y="3258820"/>
                    <a:pt x="41911" y="3258820"/>
                    <a:pt x="34291" y="3260090"/>
                  </a:cubicBezTo>
                  <a:lnTo>
                    <a:pt x="33020" y="3260090"/>
                  </a:lnTo>
                  <a:cubicBezTo>
                    <a:pt x="24131" y="3258820"/>
                    <a:pt x="15241" y="3261360"/>
                    <a:pt x="6350" y="3261360"/>
                  </a:cubicBezTo>
                  <a:cubicBezTo>
                    <a:pt x="5080" y="3035300"/>
                    <a:pt x="11430" y="2809240"/>
                    <a:pt x="19050" y="2583181"/>
                  </a:cubicBezTo>
                  <a:cubicBezTo>
                    <a:pt x="26670" y="2368551"/>
                    <a:pt x="34290" y="2153920"/>
                    <a:pt x="35560" y="1939291"/>
                  </a:cubicBezTo>
                  <a:cubicBezTo>
                    <a:pt x="35560" y="1831341"/>
                    <a:pt x="34290" y="1724661"/>
                    <a:pt x="31750" y="1616711"/>
                  </a:cubicBezTo>
                  <a:cubicBezTo>
                    <a:pt x="27940" y="1508761"/>
                    <a:pt x="20320" y="1400811"/>
                    <a:pt x="15240" y="1292861"/>
                  </a:cubicBezTo>
                  <a:cubicBezTo>
                    <a:pt x="0" y="951231"/>
                    <a:pt x="8890" y="608331"/>
                    <a:pt x="13970" y="266701"/>
                  </a:cubicBezTo>
                  <a:cubicBezTo>
                    <a:pt x="17780" y="265431"/>
                    <a:pt x="20320" y="264161"/>
                    <a:pt x="22860" y="262891"/>
                  </a:cubicBezTo>
                  <a:cubicBezTo>
                    <a:pt x="26670" y="260351"/>
                    <a:pt x="30480" y="259081"/>
                    <a:pt x="35560" y="260351"/>
                  </a:cubicBezTo>
                  <a:lnTo>
                    <a:pt x="43180" y="260351"/>
                  </a:lnTo>
                  <a:cubicBezTo>
                    <a:pt x="46990" y="260351"/>
                    <a:pt x="52070" y="260351"/>
                    <a:pt x="54610" y="265431"/>
                  </a:cubicBezTo>
                  <a:cubicBezTo>
                    <a:pt x="54610" y="265431"/>
                    <a:pt x="55880" y="266701"/>
                    <a:pt x="57150" y="266701"/>
                  </a:cubicBezTo>
                  <a:lnTo>
                    <a:pt x="62230" y="266701"/>
                  </a:lnTo>
                  <a:cubicBezTo>
                    <a:pt x="63500" y="264161"/>
                    <a:pt x="60960" y="259081"/>
                    <a:pt x="67310" y="260351"/>
                  </a:cubicBezTo>
                  <a:cubicBezTo>
                    <a:pt x="69850" y="260351"/>
                    <a:pt x="73660" y="261621"/>
                    <a:pt x="76200" y="261621"/>
                  </a:cubicBezTo>
                  <a:lnTo>
                    <a:pt x="95250" y="261621"/>
                  </a:lnTo>
                  <a:cubicBezTo>
                    <a:pt x="96520" y="259081"/>
                    <a:pt x="97790" y="256541"/>
                    <a:pt x="100330" y="252731"/>
                  </a:cubicBezTo>
                  <a:cubicBezTo>
                    <a:pt x="101600" y="250191"/>
                    <a:pt x="102870" y="248921"/>
                    <a:pt x="106680" y="251461"/>
                  </a:cubicBezTo>
                  <a:cubicBezTo>
                    <a:pt x="109220" y="252731"/>
                    <a:pt x="110490" y="252731"/>
                    <a:pt x="111760" y="250191"/>
                  </a:cubicBezTo>
                  <a:cubicBezTo>
                    <a:pt x="115570" y="243841"/>
                    <a:pt x="119380" y="238761"/>
                    <a:pt x="127000" y="237491"/>
                  </a:cubicBezTo>
                  <a:cubicBezTo>
                    <a:pt x="128270" y="237491"/>
                    <a:pt x="129540" y="234950"/>
                    <a:pt x="130810" y="233681"/>
                  </a:cubicBezTo>
                  <a:cubicBezTo>
                    <a:pt x="133350" y="231141"/>
                    <a:pt x="134620" y="228601"/>
                    <a:pt x="138430" y="228601"/>
                  </a:cubicBezTo>
                  <a:cubicBezTo>
                    <a:pt x="139700" y="228601"/>
                    <a:pt x="142240" y="226061"/>
                    <a:pt x="142240" y="224791"/>
                  </a:cubicBezTo>
                  <a:cubicBezTo>
                    <a:pt x="143510" y="219711"/>
                    <a:pt x="143510" y="215901"/>
                    <a:pt x="143510" y="210821"/>
                  </a:cubicBezTo>
                  <a:cubicBezTo>
                    <a:pt x="144780" y="205741"/>
                    <a:pt x="147320" y="200661"/>
                    <a:pt x="151130" y="198121"/>
                  </a:cubicBezTo>
                  <a:cubicBezTo>
                    <a:pt x="157480" y="194311"/>
                    <a:pt x="162560" y="189231"/>
                    <a:pt x="168910" y="185421"/>
                  </a:cubicBezTo>
                  <a:cubicBezTo>
                    <a:pt x="170180" y="184151"/>
                    <a:pt x="172720" y="182881"/>
                    <a:pt x="175260" y="182881"/>
                  </a:cubicBezTo>
                  <a:cubicBezTo>
                    <a:pt x="179070" y="181611"/>
                    <a:pt x="182880" y="180341"/>
                    <a:pt x="186690" y="180341"/>
                  </a:cubicBezTo>
                  <a:cubicBezTo>
                    <a:pt x="190500" y="180341"/>
                    <a:pt x="195580" y="180341"/>
                    <a:pt x="199390" y="182881"/>
                  </a:cubicBezTo>
                  <a:cubicBezTo>
                    <a:pt x="207010" y="186691"/>
                    <a:pt x="213360" y="181611"/>
                    <a:pt x="219710" y="181611"/>
                  </a:cubicBezTo>
                  <a:cubicBezTo>
                    <a:pt x="226060" y="180341"/>
                    <a:pt x="232410" y="177801"/>
                    <a:pt x="237490" y="176531"/>
                  </a:cubicBezTo>
                  <a:lnTo>
                    <a:pt x="254000" y="176531"/>
                  </a:lnTo>
                  <a:cubicBezTo>
                    <a:pt x="267970" y="179071"/>
                    <a:pt x="279400" y="171451"/>
                    <a:pt x="293370" y="170181"/>
                  </a:cubicBezTo>
                  <a:cubicBezTo>
                    <a:pt x="297180" y="170181"/>
                    <a:pt x="300990" y="166371"/>
                    <a:pt x="304800" y="163831"/>
                  </a:cubicBezTo>
                  <a:cubicBezTo>
                    <a:pt x="307340" y="161291"/>
                    <a:pt x="309880" y="161291"/>
                    <a:pt x="313690" y="162561"/>
                  </a:cubicBezTo>
                  <a:cubicBezTo>
                    <a:pt x="318770" y="163831"/>
                    <a:pt x="323850" y="162561"/>
                    <a:pt x="328930" y="163831"/>
                  </a:cubicBezTo>
                  <a:cubicBezTo>
                    <a:pt x="336550" y="166371"/>
                    <a:pt x="342900" y="160021"/>
                    <a:pt x="350520" y="160021"/>
                  </a:cubicBezTo>
                  <a:cubicBezTo>
                    <a:pt x="356870" y="161291"/>
                    <a:pt x="363220" y="161291"/>
                    <a:pt x="369570" y="162561"/>
                  </a:cubicBezTo>
                  <a:lnTo>
                    <a:pt x="384810" y="166371"/>
                  </a:lnTo>
                  <a:cubicBezTo>
                    <a:pt x="394970" y="171451"/>
                    <a:pt x="402590" y="165101"/>
                    <a:pt x="411480" y="162561"/>
                  </a:cubicBezTo>
                  <a:cubicBezTo>
                    <a:pt x="417830" y="161291"/>
                    <a:pt x="421640" y="158751"/>
                    <a:pt x="426720" y="154941"/>
                  </a:cubicBezTo>
                  <a:cubicBezTo>
                    <a:pt x="431800" y="151131"/>
                    <a:pt x="436880" y="154941"/>
                    <a:pt x="440690" y="154941"/>
                  </a:cubicBezTo>
                  <a:cubicBezTo>
                    <a:pt x="444500" y="154941"/>
                    <a:pt x="447040" y="158751"/>
                    <a:pt x="449580" y="160021"/>
                  </a:cubicBezTo>
                  <a:cubicBezTo>
                    <a:pt x="453390" y="161291"/>
                    <a:pt x="457200" y="161291"/>
                    <a:pt x="461010" y="161291"/>
                  </a:cubicBezTo>
                  <a:cubicBezTo>
                    <a:pt x="464820" y="161291"/>
                    <a:pt x="469900" y="160021"/>
                    <a:pt x="473710" y="161291"/>
                  </a:cubicBezTo>
                  <a:cubicBezTo>
                    <a:pt x="480060" y="163831"/>
                    <a:pt x="485140" y="167641"/>
                    <a:pt x="490220" y="170181"/>
                  </a:cubicBezTo>
                  <a:cubicBezTo>
                    <a:pt x="491490" y="171451"/>
                    <a:pt x="492760" y="172721"/>
                    <a:pt x="494030" y="172721"/>
                  </a:cubicBezTo>
                  <a:cubicBezTo>
                    <a:pt x="502920" y="177801"/>
                    <a:pt x="513080" y="179071"/>
                    <a:pt x="524510" y="179071"/>
                  </a:cubicBezTo>
                  <a:cubicBezTo>
                    <a:pt x="530860" y="179071"/>
                    <a:pt x="537210" y="179071"/>
                    <a:pt x="543560" y="177801"/>
                  </a:cubicBezTo>
                  <a:cubicBezTo>
                    <a:pt x="547370" y="177801"/>
                    <a:pt x="549910" y="173991"/>
                    <a:pt x="552450" y="173991"/>
                  </a:cubicBezTo>
                  <a:cubicBezTo>
                    <a:pt x="561340" y="172720"/>
                    <a:pt x="568960" y="172720"/>
                    <a:pt x="577850" y="172720"/>
                  </a:cubicBezTo>
                  <a:cubicBezTo>
                    <a:pt x="579120" y="172720"/>
                    <a:pt x="580390" y="173991"/>
                    <a:pt x="581660" y="173991"/>
                  </a:cubicBezTo>
                  <a:cubicBezTo>
                    <a:pt x="586740" y="176530"/>
                    <a:pt x="591820" y="180341"/>
                    <a:pt x="596900" y="182880"/>
                  </a:cubicBezTo>
                  <a:cubicBezTo>
                    <a:pt x="605790" y="185420"/>
                    <a:pt x="614680" y="187960"/>
                    <a:pt x="623570" y="189230"/>
                  </a:cubicBezTo>
                  <a:lnTo>
                    <a:pt x="627380" y="189230"/>
                  </a:lnTo>
                  <a:cubicBezTo>
                    <a:pt x="635000" y="185420"/>
                    <a:pt x="641350" y="189230"/>
                    <a:pt x="648970" y="190501"/>
                  </a:cubicBezTo>
                  <a:cubicBezTo>
                    <a:pt x="656590" y="193041"/>
                    <a:pt x="664210" y="196851"/>
                    <a:pt x="671830" y="199391"/>
                  </a:cubicBezTo>
                  <a:cubicBezTo>
                    <a:pt x="674370" y="200661"/>
                    <a:pt x="676910" y="199391"/>
                    <a:pt x="679450" y="198120"/>
                  </a:cubicBezTo>
                  <a:cubicBezTo>
                    <a:pt x="683260" y="196850"/>
                    <a:pt x="685800" y="196850"/>
                    <a:pt x="688340" y="199391"/>
                  </a:cubicBezTo>
                  <a:cubicBezTo>
                    <a:pt x="689610" y="200661"/>
                    <a:pt x="690880" y="200661"/>
                    <a:pt x="692150" y="200661"/>
                  </a:cubicBezTo>
                  <a:cubicBezTo>
                    <a:pt x="695960" y="201931"/>
                    <a:pt x="699770" y="201931"/>
                    <a:pt x="702310" y="203201"/>
                  </a:cubicBezTo>
                  <a:cubicBezTo>
                    <a:pt x="707390" y="207011"/>
                    <a:pt x="712470" y="205741"/>
                    <a:pt x="717550" y="208281"/>
                  </a:cubicBezTo>
                  <a:cubicBezTo>
                    <a:pt x="722630" y="210821"/>
                    <a:pt x="727710" y="210821"/>
                    <a:pt x="731520" y="214631"/>
                  </a:cubicBezTo>
                  <a:cubicBezTo>
                    <a:pt x="732790" y="215901"/>
                    <a:pt x="735330" y="215901"/>
                    <a:pt x="737870" y="215901"/>
                  </a:cubicBezTo>
                  <a:cubicBezTo>
                    <a:pt x="744220" y="217171"/>
                    <a:pt x="749300" y="220981"/>
                    <a:pt x="753110" y="226061"/>
                  </a:cubicBezTo>
                  <a:cubicBezTo>
                    <a:pt x="758190" y="231141"/>
                    <a:pt x="763270" y="234951"/>
                    <a:pt x="768350" y="238761"/>
                  </a:cubicBezTo>
                  <a:cubicBezTo>
                    <a:pt x="769620" y="240031"/>
                    <a:pt x="773430" y="240031"/>
                    <a:pt x="774700" y="240031"/>
                  </a:cubicBezTo>
                  <a:cubicBezTo>
                    <a:pt x="779780" y="240031"/>
                    <a:pt x="784860" y="238761"/>
                    <a:pt x="788670" y="237491"/>
                  </a:cubicBezTo>
                  <a:cubicBezTo>
                    <a:pt x="791210" y="237491"/>
                    <a:pt x="792480" y="236220"/>
                    <a:pt x="795020" y="236220"/>
                  </a:cubicBezTo>
                  <a:cubicBezTo>
                    <a:pt x="802640" y="240030"/>
                    <a:pt x="811530" y="237491"/>
                    <a:pt x="819150" y="237491"/>
                  </a:cubicBezTo>
                  <a:cubicBezTo>
                    <a:pt x="820420" y="237491"/>
                    <a:pt x="822960" y="236220"/>
                    <a:pt x="824230" y="234950"/>
                  </a:cubicBezTo>
                  <a:cubicBezTo>
                    <a:pt x="829310" y="231141"/>
                    <a:pt x="834390" y="231141"/>
                    <a:pt x="839470" y="233680"/>
                  </a:cubicBezTo>
                  <a:cubicBezTo>
                    <a:pt x="843280" y="234950"/>
                    <a:pt x="847090" y="234950"/>
                    <a:pt x="849630" y="232410"/>
                  </a:cubicBezTo>
                  <a:cubicBezTo>
                    <a:pt x="854710" y="228600"/>
                    <a:pt x="861060" y="226060"/>
                    <a:pt x="867410" y="224790"/>
                  </a:cubicBezTo>
                  <a:cubicBezTo>
                    <a:pt x="872490" y="223520"/>
                    <a:pt x="877570" y="220980"/>
                    <a:pt x="882650" y="218440"/>
                  </a:cubicBezTo>
                  <a:cubicBezTo>
                    <a:pt x="885190" y="217170"/>
                    <a:pt x="887730" y="218440"/>
                    <a:pt x="890270" y="218440"/>
                  </a:cubicBezTo>
                  <a:cubicBezTo>
                    <a:pt x="892810" y="218440"/>
                    <a:pt x="894080" y="219710"/>
                    <a:pt x="896620" y="219710"/>
                  </a:cubicBezTo>
                  <a:cubicBezTo>
                    <a:pt x="904240" y="220980"/>
                    <a:pt x="911860" y="223520"/>
                    <a:pt x="918210" y="222250"/>
                  </a:cubicBezTo>
                  <a:cubicBezTo>
                    <a:pt x="927100" y="219710"/>
                    <a:pt x="935990" y="220980"/>
                    <a:pt x="943610" y="215900"/>
                  </a:cubicBezTo>
                  <a:cubicBezTo>
                    <a:pt x="947420" y="213360"/>
                    <a:pt x="948690" y="215900"/>
                    <a:pt x="951230" y="215900"/>
                  </a:cubicBezTo>
                  <a:cubicBezTo>
                    <a:pt x="952500" y="215900"/>
                    <a:pt x="953770" y="215900"/>
                    <a:pt x="956310" y="217170"/>
                  </a:cubicBezTo>
                  <a:cubicBezTo>
                    <a:pt x="957580" y="220980"/>
                    <a:pt x="962660" y="223520"/>
                    <a:pt x="969010" y="220980"/>
                  </a:cubicBezTo>
                  <a:cubicBezTo>
                    <a:pt x="972820" y="219710"/>
                    <a:pt x="975360" y="219710"/>
                    <a:pt x="979170" y="220980"/>
                  </a:cubicBezTo>
                  <a:cubicBezTo>
                    <a:pt x="982980" y="222250"/>
                    <a:pt x="986790" y="222250"/>
                    <a:pt x="991870" y="223520"/>
                  </a:cubicBezTo>
                  <a:lnTo>
                    <a:pt x="993140" y="223520"/>
                  </a:lnTo>
                  <a:cubicBezTo>
                    <a:pt x="1003300" y="229870"/>
                    <a:pt x="1013460" y="224791"/>
                    <a:pt x="1024890" y="224791"/>
                  </a:cubicBezTo>
                  <a:lnTo>
                    <a:pt x="1031240" y="224791"/>
                  </a:lnTo>
                  <a:cubicBezTo>
                    <a:pt x="1038860" y="226061"/>
                    <a:pt x="1042670" y="219711"/>
                    <a:pt x="1047750" y="215900"/>
                  </a:cubicBezTo>
                  <a:cubicBezTo>
                    <a:pt x="1052830" y="212090"/>
                    <a:pt x="1057910" y="207010"/>
                    <a:pt x="1062990" y="204470"/>
                  </a:cubicBezTo>
                  <a:cubicBezTo>
                    <a:pt x="1064260" y="203200"/>
                    <a:pt x="1068070" y="204470"/>
                    <a:pt x="1070610" y="204470"/>
                  </a:cubicBezTo>
                  <a:lnTo>
                    <a:pt x="1082040" y="204470"/>
                  </a:lnTo>
                  <a:lnTo>
                    <a:pt x="1083310" y="203200"/>
                  </a:lnTo>
                  <a:cubicBezTo>
                    <a:pt x="1092200" y="205741"/>
                    <a:pt x="1097280" y="200660"/>
                    <a:pt x="1103630" y="195580"/>
                  </a:cubicBezTo>
                  <a:cubicBezTo>
                    <a:pt x="1107440" y="193040"/>
                    <a:pt x="1112520" y="190500"/>
                    <a:pt x="1116330" y="189230"/>
                  </a:cubicBezTo>
                  <a:cubicBezTo>
                    <a:pt x="1121410" y="186690"/>
                    <a:pt x="1127760" y="185420"/>
                    <a:pt x="1130300" y="179070"/>
                  </a:cubicBezTo>
                  <a:cubicBezTo>
                    <a:pt x="1131570" y="176530"/>
                    <a:pt x="1134110" y="176530"/>
                    <a:pt x="1135380" y="173990"/>
                  </a:cubicBezTo>
                  <a:cubicBezTo>
                    <a:pt x="1136650" y="171450"/>
                    <a:pt x="1137920" y="168910"/>
                    <a:pt x="1137920" y="167640"/>
                  </a:cubicBezTo>
                  <a:cubicBezTo>
                    <a:pt x="1137920" y="165100"/>
                    <a:pt x="1136650" y="162560"/>
                    <a:pt x="1135380" y="160020"/>
                  </a:cubicBezTo>
                  <a:cubicBezTo>
                    <a:pt x="1134110" y="156210"/>
                    <a:pt x="1136650" y="152400"/>
                    <a:pt x="1140460" y="149860"/>
                  </a:cubicBezTo>
                  <a:cubicBezTo>
                    <a:pt x="1141730" y="148590"/>
                    <a:pt x="1144270" y="148590"/>
                    <a:pt x="1144270" y="147320"/>
                  </a:cubicBezTo>
                  <a:cubicBezTo>
                    <a:pt x="1146810" y="139700"/>
                    <a:pt x="1153160" y="137160"/>
                    <a:pt x="1158240" y="130810"/>
                  </a:cubicBezTo>
                  <a:cubicBezTo>
                    <a:pt x="1162050" y="127000"/>
                    <a:pt x="1164590" y="121920"/>
                    <a:pt x="1167130" y="116840"/>
                  </a:cubicBezTo>
                  <a:cubicBezTo>
                    <a:pt x="1169670" y="114300"/>
                    <a:pt x="1170940" y="111760"/>
                    <a:pt x="1174750" y="109220"/>
                  </a:cubicBezTo>
                  <a:cubicBezTo>
                    <a:pt x="1183640" y="105410"/>
                    <a:pt x="1192530" y="101600"/>
                    <a:pt x="1201420" y="96520"/>
                  </a:cubicBezTo>
                  <a:cubicBezTo>
                    <a:pt x="1201420" y="106680"/>
                    <a:pt x="1203960" y="104140"/>
                    <a:pt x="1205230" y="101600"/>
                  </a:cubicBezTo>
                  <a:cubicBezTo>
                    <a:pt x="1205230" y="97790"/>
                    <a:pt x="1207770" y="96520"/>
                    <a:pt x="1211580" y="96520"/>
                  </a:cubicBezTo>
                  <a:cubicBezTo>
                    <a:pt x="1211580" y="96520"/>
                    <a:pt x="1212850" y="96520"/>
                    <a:pt x="1212850" y="95250"/>
                  </a:cubicBezTo>
                  <a:cubicBezTo>
                    <a:pt x="1214120" y="87630"/>
                    <a:pt x="1220470" y="90170"/>
                    <a:pt x="1224280" y="88900"/>
                  </a:cubicBezTo>
                  <a:cubicBezTo>
                    <a:pt x="1226820" y="87630"/>
                    <a:pt x="1229360" y="86360"/>
                    <a:pt x="1231900" y="87630"/>
                  </a:cubicBezTo>
                  <a:cubicBezTo>
                    <a:pt x="1236980" y="88900"/>
                    <a:pt x="1240790" y="85090"/>
                    <a:pt x="1245870" y="83820"/>
                  </a:cubicBezTo>
                  <a:cubicBezTo>
                    <a:pt x="1247140" y="83820"/>
                    <a:pt x="1248410" y="83820"/>
                    <a:pt x="1249680" y="85090"/>
                  </a:cubicBezTo>
                  <a:cubicBezTo>
                    <a:pt x="1252220" y="87630"/>
                    <a:pt x="1254760" y="87630"/>
                    <a:pt x="1258570" y="85090"/>
                  </a:cubicBezTo>
                  <a:cubicBezTo>
                    <a:pt x="1263650" y="81280"/>
                    <a:pt x="1268730" y="81280"/>
                    <a:pt x="1275080" y="83820"/>
                  </a:cubicBezTo>
                  <a:cubicBezTo>
                    <a:pt x="1277620" y="85090"/>
                    <a:pt x="1280160" y="85090"/>
                    <a:pt x="1282700" y="83820"/>
                  </a:cubicBezTo>
                  <a:cubicBezTo>
                    <a:pt x="1287780" y="81280"/>
                    <a:pt x="1292860" y="77470"/>
                    <a:pt x="1299210" y="74930"/>
                  </a:cubicBezTo>
                  <a:cubicBezTo>
                    <a:pt x="1300480" y="74930"/>
                    <a:pt x="1301750" y="73660"/>
                    <a:pt x="1303020" y="73660"/>
                  </a:cubicBezTo>
                  <a:cubicBezTo>
                    <a:pt x="1310640" y="74930"/>
                    <a:pt x="1316990" y="72390"/>
                    <a:pt x="1324610" y="74930"/>
                  </a:cubicBezTo>
                  <a:cubicBezTo>
                    <a:pt x="1328420" y="76200"/>
                    <a:pt x="1333500" y="76200"/>
                    <a:pt x="1336040" y="81280"/>
                  </a:cubicBezTo>
                  <a:cubicBezTo>
                    <a:pt x="1337310" y="82550"/>
                    <a:pt x="1341120" y="82550"/>
                    <a:pt x="1343660" y="83820"/>
                  </a:cubicBezTo>
                  <a:cubicBezTo>
                    <a:pt x="1350010" y="85090"/>
                    <a:pt x="1356360" y="86360"/>
                    <a:pt x="1362710" y="83820"/>
                  </a:cubicBezTo>
                  <a:cubicBezTo>
                    <a:pt x="1367790" y="81280"/>
                    <a:pt x="1374140" y="82550"/>
                    <a:pt x="1379220" y="81280"/>
                  </a:cubicBezTo>
                  <a:cubicBezTo>
                    <a:pt x="1383030" y="80010"/>
                    <a:pt x="1385570" y="77470"/>
                    <a:pt x="1388110" y="76200"/>
                  </a:cubicBezTo>
                  <a:cubicBezTo>
                    <a:pt x="1389380" y="74930"/>
                    <a:pt x="1390650" y="73660"/>
                    <a:pt x="1391920" y="73660"/>
                  </a:cubicBezTo>
                  <a:cubicBezTo>
                    <a:pt x="1399540" y="71120"/>
                    <a:pt x="1405890" y="66040"/>
                    <a:pt x="1409700" y="59690"/>
                  </a:cubicBezTo>
                  <a:cubicBezTo>
                    <a:pt x="1412240" y="55880"/>
                    <a:pt x="1416050" y="52070"/>
                    <a:pt x="1418590" y="48260"/>
                  </a:cubicBezTo>
                  <a:cubicBezTo>
                    <a:pt x="1427480" y="45720"/>
                    <a:pt x="1426210" y="35560"/>
                    <a:pt x="1431290" y="30480"/>
                  </a:cubicBezTo>
                  <a:cubicBezTo>
                    <a:pt x="1435100" y="25400"/>
                    <a:pt x="1438910" y="22860"/>
                    <a:pt x="1445260" y="21590"/>
                  </a:cubicBezTo>
                  <a:lnTo>
                    <a:pt x="1446530" y="21590"/>
                  </a:lnTo>
                  <a:cubicBezTo>
                    <a:pt x="1452880" y="16510"/>
                    <a:pt x="1459230" y="20320"/>
                    <a:pt x="1466850" y="20320"/>
                  </a:cubicBezTo>
                  <a:cubicBezTo>
                    <a:pt x="1469390" y="20320"/>
                    <a:pt x="1473200" y="17780"/>
                    <a:pt x="1475740" y="16510"/>
                  </a:cubicBezTo>
                  <a:cubicBezTo>
                    <a:pt x="1477010" y="13970"/>
                    <a:pt x="1478280" y="12700"/>
                    <a:pt x="1479550" y="12700"/>
                  </a:cubicBezTo>
                  <a:cubicBezTo>
                    <a:pt x="1487170" y="11430"/>
                    <a:pt x="1493520" y="6350"/>
                    <a:pt x="1499870" y="0"/>
                  </a:cubicBezTo>
                  <a:cubicBezTo>
                    <a:pt x="1502410" y="1270"/>
                    <a:pt x="1504950" y="2540"/>
                    <a:pt x="1507490" y="2540"/>
                  </a:cubicBezTo>
                  <a:cubicBezTo>
                    <a:pt x="1510030" y="3810"/>
                    <a:pt x="1513840" y="3810"/>
                    <a:pt x="1517650" y="3810"/>
                  </a:cubicBezTo>
                  <a:cubicBezTo>
                    <a:pt x="1522730" y="2540"/>
                    <a:pt x="1527810" y="3810"/>
                    <a:pt x="1532890" y="7620"/>
                  </a:cubicBezTo>
                  <a:cubicBezTo>
                    <a:pt x="1535430" y="8890"/>
                    <a:pt x="1536700" y="10160"/>
                    <a:pt x="1539240" y="11430"/>
                  </a:cubicBezTo>
                  <a:cubicBezTo>
                    <a:pt x="1541780" y="12700"/>
                    <a:pt x="1543050" y="15240"/>
                    <a:pt x="1545590" y="16510"/>
                  </a:cubicBezTo>
                  <a:cubicBezTo>
                    <a:pt x="1546860" y="17780"/>
                    <a:pt x="1549400" y="17780"/>
                    <a:pt x="1550670" y="19050"/>
                  </a:cubicBezTo>
                  <a:lnTo>
                    <a:pt x="1558290" y="22860"/>
                  </a:lnTo>
                  <a:cubicBezTo>
                    <a:pt x="1558290" y="22860"/>
                    <a:pt x="1559560" y="24130"/>
                    <a:pt x="1559560" y="22860"/>
                  </a:cubicBezTo>
                  <a:cubicBezTo>
                    <a:pt x="1564640" y="20320"/>
                    <a:pt x="1568450" y="25400"/>
                    <a:pt x="1572260" y="27940"/>
                  </a:cubicBezTo>
                  <a:cubicBezTo>
                    <a:pt x="1576070" y="30480"/>
                    <a:pt x="1581150" y="30480"/>
                    <a:pt x="1584960" y="33020"/>
                  </a:cubicBezTo>
                  <a:lnTo>
                    <a:pt x="1586230" y="33020"/>
                  </a:lnTo>
                  <a:cubicBezTo>
                    <a:pt x="1592580" y="34290"/>
                    <a:pt x="1598930" y="36830"/>
                    <a:pt x="1605280" y="38100"/>
                  </a:cubicBezTo>
                  <a:cubicBezTo>
                    <a:pt x="1607820" y="38100"/>
                    <a:pt x="1609090" y="39370"/>
                    <a:pt x="1611630" y="40640"/>
                  </a:cubicBezTo>
                  <a:cubicBezTo>
                    <a:pt x="1615440" y="41910"/>
                    <a:pt x="1619250" y="44450"/>
                    <a:pt x="1623060" y="45720"/>
                  </a:cubicBezTo>
                  <a:cubicBezTo>
                    <a:pt x="1625600" y="46990"/>
                    <a:pt x="1629410" y="48260"/>
                    <a:pt x="1631950" y="49530"/>
                  </a:cubicBezTo>
                  <a:lnTo>
                    <a:pt x="1635760" y="49530"/>
                  </a:lnTo>
                  <a:cubicBezTo>
                    <a:pt x="1635760" y="49530"/>
                    <a:pt x="1638300" y="49530"/>
                    <a:pt x="1639570" y="52070"/>
                  </a:cubicBezTo>
                  <a:cubicBezTo>
                    <a:pt x="1644650" y="49530"/>
                    <a:pt x="1651000" y="48260"/>
                    <a:pt x="1656080" y="45720"/>
                  </a:cubicBezTo>
                  <a:cubicBezTo>
                    <a:pt x="1659890" y="44450"/>
                    <a:pt x="1668780" y="46990"/>
                    <a:pt x="1671320" y="50800"/>
                  </a:cubicBezTo>
                  <a:cubicBezTo>
                    <a:pt x="1672590" y="52070"/>
                    <a:pt x="1673860" y="53340"/>
                    <a:pt x="1675130" y="53340"/>
                  </a:cubicBezTo>
                  <a:cubicBezTo>
                    <a:pt x="1676400" y="53340"/>
                    <a:pt x="1678940" y="52070"/>
                    <a:pt x="1680210" y="52070"/>
                  </a:cubicBezTo>
                  <a:cubicBezTo>
                    <a:pt x="1681480" y="52070"/>
                    <a:pt x="1682750" y="53340"/>
                    <a:pt x="1685290" y="53340"/>
                  </a:cubicBezTo>
                  <a:cubicBezTo>
                    <a:pt x="1685290" y="54610"/>
                    <a:pt x="1684020" y="55880"/>
                    <a:pt x="1684020" y="57150"/>
                  </a:cubicBezTo>
                  <a:cubicBezTo>
                    <a:pt x="1687830" y="58420"/>
                    <a:pt x="1694180" y="68580"/>
                    <a:pt x="1694180" y="73660"/>
                  </a:cubicBezTo>
                  <a:cubicBezTo>
                    <a:pt x="1700530" y="76200"/>
                    <a:pt x="1708150" y="77470"/>
                    <a:pt x="1710690" y="85090"/>
                  </a:cubicBezTo>
                  <a:cubicBezTo>
                    <a:pt x="1710690" y="86360"/>
                    <a:pt x="1711960" y="86360"/>
                    <a:pt x="1711960" y="87630"/>
                  </a:cubicBezTo>
                  <a:cubicBezTo>
                    <a:pt x="1719580" y="88900"/>
                    <a:pt x="1720850" y="96520"/>
                    <a:pt x="1724660" y="102870"/>
                  </a:cubicBezTo>
                  <a:lnTo>
                    <a:pt x="1724660" y="105410"/>
                  </a:lnTo>
                  <a:cubicBezTo>
                    <a:pt x="1725930" y="105410"/>
                    <a:pt x="1727200" y="106680"/>
                    <a:pt x="1728470" y="106680"/>
                  </a:cubicBezTo>
                  <a:cubicBezTo>
                    <a:pt x="1733550" y="109220"/>
                    <a:pt x="1736090" y="113030"/>
                    <a:pt x="1737360" y="119380"/>
                  </a:cubicBezTo>
                  <a:cubicBezTo>
                    <a:pt x="1738630" y="125730"/>
                    <a:pt x="1738630" y="130810"/>
                    <a:pt x="1739900" y="137160"/>
                  </a:cubicBezTo>
                  <a:cubicBezTo>
                    <a:pt x="1742440" y="135890"/>
                    <a:pt x="1746250" y="138430"/>
                    <a:pt x="1747520" y="134620"/>
                  </a:cubicBezTo>
                  <a:lnTo>
                    <a:pt x="1750060" y="134620"/>
                  </a:lnTo>
                  <a:cubicBezTo>
                    <a:pt x="1753870" y="139700"/>
                    <a:pt x="1757680" y="144780"/>
                    <a:pt x="1761490" y="148590"/>
                  </a:cubicBezTo>
                  <a:cubicBezTo>
                    <a:pt x="1765300" y="151130"/>
                    <a:pt x="1769110" y="152400"/>
                    <a:pt x="1774190" y="154940"/>
                  </a:cubicBezTo>
                  <a:lnTo>
                    <a:pt x="1774190" y="157480"/>
                  </a:lnTo>
                  <a:cubicBezTo>
                    <a:pt x="1779270" y="156210"/>
                    <a:pt x="1783080" y="154940"/>
                    <a:pt x="1786890" y="152400"/>
                  </a:cubicBezTo>
                  <a:cubicBezTo>
                    <a:pt x="1788160" y="152400"/>
                    <a:pt x="1789430" y="151130"/>
                    <a:pt x="1789430" y="151130"/>
                  </a:cubicBezTo>
                  <a:cubicBezTo>
                    <a:pt x="1790700" y="151130"/>
                    <a:pt x="1790700" y="149860"/>
                    <a:pt x="1790700" y="149860"/>
                  </a:cubicBezTo>
                  <a:cubicBezTo>
                    <a:pt x="1791970" y="149860"/>
                    <a:pt x="1791970" y="151130"/>
                    <a:pt x="1791970" y="152400"/>
                  </a:cubicBezTo>
                  <a:cubicBezTo>
                    <a:pt x="1791970" y="157480"/>
                    <a:pt x="1794510" y="156210"/>
                    <a:pt x="1797050" y="154940"/>
                  </a:cubicBezTo>
                  <a:cubicBezTo>
                    <a:pt x="1799590" y="153670"/>
                    <a:pt x="1802130" y="153670"/>
                    <a:pt x="1803400" y="157480"/>
                  </a:cubicBezTo>
                  <a:cubicBezTo>
                    <a:pt x="1803400" y="158750"/>
                    <a:pt x="1804670" y="160020"/>
                    <a:pt x="1805940" y="160020"/>
                  </a:cubicBezTo>
                  <a:cubicBezTo>
                    <a:pt x="1809750" y="161290"/>
                    <a:pt x="1813560" y="162560"/>
                    <a:pt x="1814830" y="166370"/>
                  </a:cubicBezTo>
                  <a:cubicBezTo>
                    <a:pt x="1816100" y="168910"/>
                    <a:pt x="1817370" y="170180"/>
                    <a:pt x="1819910" y="172720"/>
                  </a:cubicBezTo>
                  <a:lnTo>
                    <a:pt x="1838960" y="172720"/>
                  </a:lnTo>
                  <a:cubicBezTo>
                    <a:pt x="1841500" y="172720"/>
                    <a:pt x="1844040" y="172720"/>
                    <a:pt x="1846580" y="173990"/>
                  </a:cubicBezTo>
                  <a:cubicBezTo>
                    <a:pt x="1849120" y="173990"/>
                    <a:pt x="1851660" y="175260"/>
                    <a:pt x="1855470" y="176530"/>
                  </a:cubicBezTo>
                  <a:cubicBezTo>
                    <a:pt x="1858010" y="177800"/>
                    <a:pt x="1861820" y="180340"/>
                    <a:pt x="1864360" y="181610"/>
                  </a:cubicBezTo>
                  <a:cubicBezTo>
                    <a:pt x="1865630" y="182880"/>
                    <a:pt x="1866900" y="182880"/>
                    <a:pt x="1868170" y="182880"/>
                  </a:cubicBezTo>
                  <a:cubicBezTo>
                    <a:pt x="1874520" y="182880"/>
                    <a:pt x="1878330" y="186690"/>
                    <a:pt x="1882140" y="190500"/>
                  </a:cubicBezTo>
                  <a:cubicBezTo>
                    <a:pt x="1885950" y="193040"/>
                    <a:pt x="1888490" y="196850"/>
                    <a:pt x="1892300" y="199390"/>
                  </a:cubicBezTo>
                  <a:cubicBezTo>
                    <a:pt x="1894840" y="200660"/>
                    <a:pt x="1897380" y="201930"/>
                    <a:pt x="1898650" y="203200"/>
                  </a:cubicBezTo>
                  <a:cubicBezTo>
                    <a:pt x="1901190" y="204470"/>
                    <a:pt x="1902460" y="207010"/>
                    <a:pt x="1905000" y="207010"/>
                  </a:cubicBezTo>
                  <a:cubicBezTo>
                    <a:pt x="1907540" y="208280"/>
                    <a:pt x="1911350" y="208280"/>
                    <a:pt x="1913890" y="207010"/>
                  </a:cubicBezTo>
                  <a:cubicBezTo>
                    <a:pt x="1917700" y="204470"/>
                    <a:pt x="1921510" y="207010"/>
                    <a:pt x="1924050" y="208280"/>
                  </a:cubicBezTo>
                  <a:cubicBezTo>
                    <a:pt x="1927860" y="209550"/>
                    <a:pt x="1930400" y="212090"/>
                    <a:pt x="1932940" y="213360"/>
                  </a:cubicBezTo>
                  <a:cubicBezTo>
                    <a:pt x="1931670" y="214630"/>
                    <a:pt x="1931670" y="215900"/>
                    <a:pt x="1930400" y="217170"/>
                  </a:cubicBezTo>
                  <a:lnTo>
                    <a:pt x="1934210" y="217170"/>
                  </a:lnTo>
                  <a:cubicBezTo>
                    <a:pt x="1934210" y="218440"/>
                    <a:pt x="1935480" y="219710"/>
                    <a:pt x="1935480" y="220980"/>
                  </a:cubicBezTo>
                  <a:cubicBezTo>
                    <a:pt x="1936750" y="220980"/>
                    <a:pt x="1938020" y="219710"/>
                    <a:pt x="1938020" y="219710"/>
                  </a:cubicBezTo>
                  <a:cubicBezTo>
                    <a:pt x="1941830" y="222250"/>
                    <a:pt x="1945640" y="224790"/>
                    <a:pt x="1949450" y="226060"/>
                  </a:cubicBezTo>
                  <a:cubicBezTo>
                    <a:pt x="1950720" y="226060"/>
                    <a:pt x="1951990" y="227330"/>
                    <a:pt x="1951990" y="227330"/>
                  </a:cubicBezTo>
                  <a:cubicBezTo>
                    <a:pt x="1957070" y="226060"/>
                    <a:pt x="1963420" y="227330"/>
                    <a:pt x="1967230" y="223520"/>
                  </a:cubicBezTo>
                  <a:cubicBezTo>
                    <a:pt x="1969770" y="220980"/>
                    <a:pt x="1973580" y="219710"/>
                    <a:pt x="1976120" y="217170"/>
                  </a:cubicBezTo>
                  <a:cubicBezTo>
                    <a:pt x="1979930" y="214630"/>
                    <a:pt x="1985010" y="215900"/>
                    <a:pt x="1988820" y="222250"/>
                  </a:cubicBezTo>
                  <a:lnTo>
                    <a:pt x="2006600" y="204470"/>
                  </a:lnTo>
                  <a:cubicBezTo>
                    <a:pt x="2007870" y="205740"/>
                    <a:pt x="2010410" y="207010"/>
                    <a:pt x="2011680" y="208280"/>
                  </a:cubicBezTo>
                  <a:cubicBezTo>
                    <a:pt x="2012950" y="208280"/>
                    <a:pt x="2012950" y="209550"/>
                    <a:pt x="2014220" y="209550"/>
                  </a:cubicBezTo>
                  <a:cubicBezTo>
                    <a:pt x="2019300" y="210820"/>
                    <a:pt x="2024380" y="212090"/>
                    <a:pt x="2030730" y="213360"/>
                  </a:cubicBezTo>
                  <a:cubicBezTo>
                    <a:pt x="2034540" y="214630"/>
                    <a:pt x="2037080" y="215900"/>
                    <a:pt x="2037080" y="220980"/>
                  </a:cubicBezTo>
                  <a:cubicBezTo>
                    <a:pt x="2042160" y="223520"/>
                    <a:pt x="2047240" y="222250"/>
                    <a:pt x="2051050" y="227330"/>
                  </a:cubicBezTo>
                  <a:lnTo>
                    <a:pt x="2054860" y="227330"/>
                  </a:lnTo>
                  <a:cubicBezTo>
                    <a:pt x="2062480" y="223520"/>
                    <a:pt x="2068830" y="224790"/>
                    <a:pt x="2073910" y="231140"/>
                  </a:cubicBezTo>
                  <a:cubicBezTo>
                    <a:pt x="2075180" y="232410"/>
                    <a:pt x="2076450" y="232410"/>
                    <a:pt x="2078990" y="232410"/>
                  </a:cubicBezTo>
                  <a:cubicBezTo>
                    <a:pt x="2085340" y="231140"/>
                    <a:pt x="2090420" y="234950"/>
                    <a:pt x="2095500" y="238760"/>
                  </a:cubicBezTo>
                  <a:cubicBezTo>
                    <a:pt x="2098040" y="241300"/>
                    <a:pt x="2100580" y="242570"/>
                    <a:pt x="2104390" y="242570"/>
                  </a:cubicBezTo>
                  <a:cubicBezTo>
                    <a:pt x="2110740" y="243840"/>
                    <a:pt x="2115820" y="243840"/>
                    <a:pt x="2122170" y="243840"/>
                  </a:cubicBezTo>
                  <a:cubicBezTo>
                    <a:pt x="2122170" y="243840"/>
                    <a:pt x="2123440" y="243840"/>
                    <a:pt x="2123440" y="245110"/>
                  </a:cubicBezTo>
                  <a:cubicBezTo>
                    <a:pt x="2128520" y="251460"/>
                    <a:pt x="2134870" y="251460"/>
                    <a:pt x="2142490" y="251460"/>
                  </a:cubicBezTo>
                  <a:cubicBezTo>
                    <a:pt x="2150110" y="251460"/>
                    <a:pt x="2157730" y="252730"/>
                    <a:pt x="2164080" y="259080"/>
                  </a:cubicBezTo>
                  <a:cubicBezTo>
                    <a:pt x="2167890" y="262890"/>
                    <a:pt x="2172970" y="265430"/>
                    <a:pt x="2178050" y="269240"/>
                  </a:cubicBezTo>
                  <a:cubicBezTo>
                    <a:pt x="2179320" y="269240"/>
                    <a:pt x="2180590" y="270510"/>
                    <a:pt x="2180590" y="270510"/>
                  </a:cubicBezTo>
                  <a:cubicBezTo>
                    <a:pt x="2184400" y="270510"/>
                    <a:pt x="2189480" y="269240"/>
                    <a:pt x="2193290" y="269240"/>
                  </a:cubicBezTo>
                  <a:cubicBezTo>
                    <a:pt x="2194560" y="284480"/>
                    <a:pt x="2192020" y="300990"/>
                    <a:pt x="2190750" y="317500"/>
                  </a:cubicBezTo>
                  <a:close/>
                </a:path>
              </a:pathLst>
            </a:custGeom>
            <a:blipFill>
              <a:blip r:embed="rId5"/>
              <a:stretch>
                <a:fillRect l="-6346" r="-6346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860454" y="498176"/>
            <a:ext cx="10133831" cy="9627139"/>
          </a:xfrm>
          <a:custGeom>
            <a:avLst/>
            <a:gdLst/>
            <a:ahLst/>
            <a:cxnLst/>
            <a:rect l="l" t="t" r="r" b="b"/>
            <a:pathLst>
              <a:path w="10133831" h="9627139">
                <a:moveTo>
                  <a:pt x="0" y="0"/>
                </a:moveTo>
                <a:lnTo>
                  <a:pt x="10133831" y="0"/>
                </a:lnTo>
                <a:lnTo>
                  <a:pt x="10133831" y="9627139"/>
                </a:lnTo>
                <a:lnTo>
                  <a:pt x="0" y="962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9968325" y="-1271500"/>
            <a:ext cx="8319675" cy="11396815"/>
          </a:xfrm>
          <a:custGeom>
            <a:avLst/>
            <a:gdLst/>
            <a:ahLst/>
            <a:cxnLst/>
            <a:rect l="l" t="t" r="r" b="b"/>
            <a:pathLst>
              <a:path w="8319675" h="11396815">
                <a:moveTo>
                  <a:pt x="0" y="0"/>
                </a:moveTo>
                <a:lnTo>
                  <a:pt x="8319675" y="0"/>
                </a:lnTo>
                <a:lnTo>
                  <a:pt x="8319675" y="11396815"/>
                </a:lnTo>
                <a:lnTo>
                  <a:pt x="0" y="11396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860454" y="2526340"/>
            <a:ext cx="9869445" cy="614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4"/>
              </a:lnSpc>
            </a:pPr>
            <a:r>
              <a:rPr lang="en-US" sz="5795">
                <a:solidFill>
                  <a:srgbClr val="000000"/>
                </a:solidFill>
                <a:latin typeface="Play"/>
              </a:rPr>
              <a:t>Улюбленими стравами запорожців були бринза – солений овечий сир і пастрома – в’ялене м’ясо. Їли козаки із одного казана.</a:t>
            </a:r>
          </a:p>
          <a:p>
            <a:pPr algn="ctr">
              <a:lnSpc>
                <a:spcPts val="8114"/>
              </a:lnSpc>
            </a:pPr>
            <a:endParaRPr lang="en-US" sz="5795">
              <a:solidFill>
                <a:srgbClr val="000000"/>
              </a:solidFill>
              <a:latin typeface="Pl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70877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824700" y="3853024"/>
            <a:ext cx="5195822" cy="5405276"/>
          </a:xfrm>
          <a:custGeom>
            <a:avLst/>
            <a:gdLst/>
            <a:ahLst/>
            <a:cxnLst/>
            <a:rect l="l" t="t" r="r" b="b"/>
            <a:pathLst>
              <a:path w="5195822" h="5405276">
                <a:moveTo>
                  <a:pt x="0" y="0"/>
                </a:moveTo>
                <a:lnTo>
                  <a:pt x="5195822" y="0"/>
                </a:lnTo>
                <a:lnTo>
                  <a:pt x="5195822" y="5405276"/>
                </a:lnTo>
                <a:lnTo>
                  <a:pt x="0" y="5405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2849567" y="1280870"/>
            <a:ext cx="13205504" cy="201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3"/>
              </a:lnSpc>
            </a:pPr>
            <a:r>
              <a:rPr lang="en-US" sz="11723">
                <a:solidFill>
                  <a:srgbClr val="584C4F"/>
                </a:solidFill>
                <a:latin typeface="Artegra Sans Extended Bold"/>
              </a:rPr>
              <a:t>Гра “Так чи ні”</a:t>
            </a:r>
          </a:p>
        </p:txBody>
      </p:sp>
      <p:sp>
        <p:nvSpPr>
          <p:cNvPr id="5" name="Freeform 5"/>
          <p:cNvSpPr/>
          <p:nvPr/>
        </p:nvSpPr>
        <p:spPr>
          <a:xfrm>
            <a:off x="12297628" y="3292876"/>
            <a:ext cx="5195822" cy="5405276"/>
          </a:xfrm>
          <a:custGeom>
            <a:avLst/>
            <a:gdLst/>
            <a:ahLst/>
            <a:cxnLst/>
            <a:rect l="l" t="t" r="r" b="b"/>
            <a:pathLst>
              <a:path w="5195822" h="5405276">
                <a:moveTo>
                  <a:pt x="0" y="0"/>
                </a:moveTo>
                <a:lnTo>
                  <a:pt x="5195822" y="0"/>
                </a:lnTo>
                <a:lnTo>
                  <a:pt x="5195822" y="5405276"/>
                </a:lnTo>
                <a:lnTo>
                  <a:pt x="0" y="5405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5675238" y="3394447"/>
            <a:ext cx="6937523" cy="6026973"/>
          </a:xfrm>
          <a:custGeom>
            <a:avLst/>
            <a:gdLst/>
            <a:ahLst/>
            <a:cxnLst/>
            <a:rect l="l" t="t" r="r" b="b"/>
            <a:pathLst>
              <a:path w="6937523" h="6026973">
                <a:moveTo>
                  <a:pt x="0" y="0"/>
                </a:moveTo>
                <a:lnTo>
                  <a:pt x="6937524" y="0"/>
                </a:lnTo>
                <a:lnTo>
                  <a:pt x="6937524" y="6026973"/>
                </a:lnTo>
                <a:lnTo>
                  <a:pt x="0" y="6026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TextBox 7"/>
          <p:cNvSpPr txBox="1"/>
          <p:nvPr/>
        </p:nvSpPr>
        <p:spPr>
          <a:xfrm>
            <a:off x="1494561" y="5675710"/>
            <a:ext cx="3856100" cy="201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3"/>
              </a:lnSpc>
            </a:pPr>
            <a:r>
              <a:rPr lang="en-US" sz="11723">
                <a:solidFill>
                  <a:srgbClr val="000000"/>
                </a:solidFill>
                <a:latin typeface="Artegra Sans Extended Bold"/>
              </a:rPr>
              <a:t>ТАК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21612" y="5287631"/>
            <a:ext cx="1747853" cy="201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3"/>
              </a:lnSpc>
            </a:pPr>
            <a:r>
              <a:rPr lang="en-US" sz="11723">
                <a:solidFill>
                  <a:srgbClr val="000000"/>
                </a:solidFill>
                <a:latin typeface="Artegra Sans Extended Bold"/>
              </a:rPr>
              <a:t>НІ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2697709" y="223892"/>
            <a:ext cx="13931633" cy="9839216"/>
          </a:xfrm>
          <a:custGeom>
            <a:avLst/>
            <a:gdLst/>
            <a:ahLst/>
            <a:cxnLst/>
            <a:rect l="l" t="t" r="r" b="b"/>
            <a:pathLst>
              <a:path w="13931633" h="9839216">
                <a:moveTo>
                  <a:pt x="0" y="0"/>
                </a:moveTo>
                <a:lnTo>
                  <a:pt x="13931633" y="0"/>
                </a:lnTo>
                <a:lnTo>
                  <a:pt x="13931633" y="9839216"/>
                </a:lnTo>
                <a:lnTo>
                  <a:pt x="0" y="9839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5078075" y="1960819"/>
            <a:ext cx="8131850" cy="573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6"/>
              </a:lnSpc>
            </a:pPr>
            <a:r>
              <a:rPr lang="en-US" sz="8147">
                <a:solidFill>
                  <a:srgbClr val="000000"/>
                </a:solidFill>
                <a:latin typeface="A Day Without Sun Text Bold"/>
              </a:rPr>
              <a:t>Слово “козак” означає вільна людина, вільна людина степу.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95928" y="6576124"/>
            <a:ext cx="3567079" cy="3710876"/>
            <a:chOff x="0" y="0"/>
            <a:chExt cx="4756105" cy="4947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ТАК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4280820" y="286356"/>
            <a:ext cx="3567079" cy="3710876"/>
          </a:xfrm>
          <a:custGeom>
            <a:avLst/>
            <a:gdLst/>
            <a:ahLst/>
            <a:cxnLst/>
            <a:rect l="l" t="t" r="r" b="b"/>
            <a:pathLst>
              <a:path w="3567079" h="3710876">
                <a:moveTo>
                  <a:pt x="0" y="0"/>
                </a:moveTo>
                <a:lnTo>
                  <a:pt x="3567079" y="0"/>
                </a:lnTo>
                <a:lnTo>
                  <a:pt x="3567079" y="3710876"/>
                </a:lnTo>
                <a:lnTo>
                  <a:pt x="0" y="371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TextBox 9"/>
          <p:cNvSpPr txBox="1"/>
          <p:nvPr/>
        </p:nvSpPr>
        <p:spPr>
          <a:xfrm>
            <a:off x="14740698" y="1542222"/>
            <a:ext cx="2647322" cy="13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68"/>
              </a:lnSpc>
            </a:pPr>
            <a:r>
              <a:rPr lang="en-US" sz="8048">
                <a:solidFill>
                  <a:srgbClr val="000000"/>
                </a:solidFill>
                <a:latin typeface="Artegra Sans Extended Bold"/>
              </a:rPr>
              <a:t>НІ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1028700" y="382437"/>
            <a:ext cx="9153143" cy="9522125"/>
            <a:chOff x="0" y="0"/>
            <a:chExt cx="12204191" cy="126961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04191" cy="12696167"/>
            </a:xfrm>
            <a:custGeom>
              <a:avLst/>
              <a:gdLst/>
              <a:ahLst/>
              <a:cxnLst/>
              <a:rect l="l" t="t" r="r" b="b"/>
              <a:pathLst>
                <a:path w="12204191" h="12696167">
                  <a:moveTo>
                    <a:pt x="0" y="0"/>
                  </a:moveTo>
                  <a:lnTo>
                    <a:pt x="12204191" y="0"/>
                  </a:lnTo>
                  <a:lnTo>
                    <a:pt x="12204191" y="12696167"/>
                  </a:lnTo>
                  <a:lnTo>
                    <a:pt x="0" y="12696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73401" y="4418107"/>
              <a:ext cx="9057390" cy="4588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14"/>
                </a:lnSpc>
              </a:pPr>
              <a:r>
                <a:rPr lang="en-US" sz="20653">
                  <a:solidFill>
                    <a:srgbClr val="000000"/>
                  </a:solidFill>
                  <a:latin typeface="Artegra Sans Extended Bold"/>
                </a:rPr>
                <a:t>ТАК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893618" y="802766"/>
            <a:ext cx="5677081" cy="5677081"/>
          </a:xfrm>
          <a:custGeom>
            <a:avLst/>
            <a:gdLst/>
            <a:ahLst/>
            <a:cxnLst/>
            <a:rect l="l" t="t" r="r" b="b"/>
            <a:pathLst>
              <a:path w="5677081" h="5677081">
                <a:moveTo>
                  <a:pt x="0" y="0"/>
                </a:moveTo>
                <a:lnTo>
                  <a:pt x="5677081" y="0"/>
                </a:lnTo>
                <a:lnTo>
                  <a:pt x="5677081" y="5677081"/>
                </a:lnTo>
                <a:lnTo>
                  <a:pt x="0" y="567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2697709" y="223892"/>
            <a:ext cx="13931633" cy="9839216"/>
          </a:xfrm>
          <a:custGeom>
            <a:avLst/>
            <a:gdLst/>
            <a:ahLst/>
            <a:cxnLst/>
            <a:rect l="l" t="t" r="r" b="b"/>
            <a:pathLst>
              <a:path w="13931633" h="9839216">
                <a:moveTo>
                  <a:pt x="0" y="0"/>
                </a:moveTo>
                <a:lnTo>
                  <a:pt x="13931633" y="0"/>
                </a:lnTo>
                <a:lnTo>
                  <a:pt x="13931633" y="9839216"/>
                </a:lnTo>
                <a:lnTo>
                  <a:pt x="0" y="9839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5078075" y="2537661"/>
            <a:ext cx="8131850" cy="429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6"/>
              </a:lnSpc>
            </a:pPr>
            <a:r>
              <a:rPr lang="en-US" sz="8147">
                <a:solidFill>
                  <a:srgbClr val="000000"/>
                </a:solidFill>
                <a:latin typeface="A Day Without Sun Text Bold"/>
              </a:rPr>
              <a:t>Козаки були слабкими та повільними.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95928" y="6576124"/>
            <a:ext cx="3567079" cy="3710876"/>
            <a:chOff x="0" y="0"/>
            <a:chExt cx="4756105" cy="4947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ТАК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80820" y="286356"/>
            <a:ext cx="3567079" cy="3710876"/>
            <a:chOff x="0" y="0"/>
            <a:chExt cx="4756105" cy="49478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НІ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53305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1028700" y="382437"/>
            <a:ext cx="9153143" cy="9522125"/>
            <a:chOff x="0" y="0"/>
            <a:chExt cx="12204191" cy="126961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04191" cy="12696167"/>
            </a:xfrm>
            <a:custGeom>
              <a:avLst/>
              <a:gdLst/>
              <a:ahLst/>
              <a:cxnLst/>
              <a:rect l="l" t="t" r="r" b="b"/>
              <a:pathLst>
                <a:path w="12204191" h="12696167">
                  <a:moveTo>
                    <a:pt x="0" y="0"/>
                  </a:moveTo>
                  <a:lnTo>
                    <a:pt x="12204191" y="0"/>
                  </a:lnTo>
                  <a:lnTo>
                    <a:pt x="12204191" y="12696167"/>
                  </a:lnTo>
                  <a:lnTo>
                    <a:pt x="0" y="12696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73401" y="4418107"/>
              <a:ext cx="9057390" cy="4588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14"/>
                </a:lnSpc>
              </a:pPr>
              <a:r>
                <a:rPr lang="en-US" sz="20653">
                  <a:solidFill>
                    <a:srgbClr val="000000"/>
                  </a:solidFill>
                  <a:latin typeface="Artegra Sans Extended Bold"/>
                </a:rPr>
                <a:t>НІ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582219" y="382437"/>
            <a:ext cx="5677081" cy="5677081"/>
          </a:xfrm>
          <a:custGeom>
            <a:avLst/>
            <a:gdLst/>
            <a:ahLst/>
            <a:cxnLst/>
            <a:rect l="l" t="t" r="r" b="b"/>
            <a:pathLst>
              <a:path w="5677081" h="5677081">
                <a:moveTo>
                  <a:pt x="0" y="0"/>
                </a:moveTo>
                <a:lnTo>
                  <a:pt x="5677081" y="0"/>
                </a:lnTo>
                <a:lnTo>
                  <a:pt x="5677081" y="5677081"/>
                </a:lnTo>
                <a:lnTo>
                  <a:pt x="0" y="567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233626" y="401383"/>
            <a:ext cx="12773379" cy="9484234"/>
            <a:chOff x="0" y="0"/>
            <a:chExt cx="17031171" cy="126456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31171" cy="12645645"/>
            </a:xfrm>
            <a:custGeom>
              <a:avLst/>
              <a:gdLst/>
              <a:ahLst/>
              <a:cxnLst/>
              <a:rect l="l" t="t" r="r" b="b"/>
              <a:pathLst>
                <a:path w="17031171" h="12645645">
                  <a:moveTo>
                    <a:pt x="0" y="0"/>
                  </a:moveTo>
                  <a:lnTo>
                    <a:pt x="17031171" y="0"/>
                  </a:lnTo>
                  <a:lnTo>
                    <a:pt x="17031171" y="12645645"/>
                  </a:lnTo>
                  <a:lnTo>
                    <a:pt x="0" y="12645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7182" y="1774868"/>
              <a:ext cx="13952245" cy="8991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25"/>
                </a:lnSpc>
              </a:pPr>
              <a:r>
                <a:rPr lang="en-US" sz="4232">
                  <a:solidFill>
                    <a:srgbClr val="000000"/>
                  </a:solidFill>
                  <a:latin typeface="Arimo Bold"/>
                </a:rPr>
                <a:t>Після 24 лютого, повномасштабної війни росії проти України, нашим військом захоплюється весь світ. Наші захисники та захисниці незламні, нескорені, сильні, мужні. Про них співають в піснях, їм дякують, за них моляться. Вони захищають не тільки Україну, а й увесь світ від російської навали.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8759439" y="-572603"/>
            <a:ext cx="11364308" cy="11364308"/>
          </a:xfrm>
          <a:custGeom>
            <a:avLst/>
            <a:gdLst/>
            <a:ahLst/>
            <a:cxnLst/>
            <a:rect l="l" t="t" r="r" b="b"/>
            <a:pathLst>
              <a:path w="11364308" h="11364308">
                <a:moveTo>
                  <a:pt x="0" y="0"/>
                </a:moveTo>
                <a:lnTo>
                  <a:pt x="11364308" y="0"/>
                </a:lnTo>
                <a:lnTo>
                  <a:pt x="11364308" y="11364308"/>
                </a:lnTo>
                <a:lnTo>
                  <a:pt x="0" y="11364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2697709" y="223892"/>
            <a:ext cx="13931633" cy="9839216"/>
          </a:xfrm>
          <a:custGeom>
            <a:avLst/>
            <a:gdLst/>
            <a:ahLst/>
            <a:cxnLst/>
            <a:rect l="l" t="t" r="r" b="b"/>
            <a:pathLst>
              <a:path w="13931633" h="9839216">
                <a:moveTo>
                  <a:pt x="0" y="0"/>
                </a:moveTo>
                <a:lnTo>
                  <a:pt x="13931633" y="0"/>
                </a:lnTo>
                <a:lnTo>
                  <a:pt x="13931633" y="9839216"/>
                </a:lnTo>
                <a:lnTo>
                  <a:pt x="0" y="9839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5078075" y="2537661"/>
            <a:ext cx="8131850" cy="429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6"/>
              </a:lnSpc>
            </a:pPr>
            <a:r>
              <a:rPr lang="en-US" sz="8147">
                <a:solidFill>
                  <a:srgbClr val="000000"/>
                </a:solidFill>
                <a:latin typeface="A Day Without Sun Text Bold"/>
              </a:rPr>
              <a:t>Козаками могли бути тільки мусульмани.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95928" y="6576124"/>
            <a:ext cx="3567079" cy="3710876"/>
            <a:chOff x="0" y="0"/>
            <a:chExt cx="4756105" cy="4947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ТАК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80820" y="286356"/>
            <a:ext cx="3567079" cy="3710876"/>
            <a:chOff x="0" y="0"/>
            <a:chExt cx="4756105" cy="49478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НІ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1028700" y="382437"/>
            <a:ext cx="9153143" cy="9522125"/>
            <a:chOff x="0" y="0"/>
            <a:chExt cx="12204191" cy="126961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04191" cy="12696167"/>
            </a:xfrm>
            <a:custGeom>
              <a:avLst/>
              <a:gdLst/>
              <a:ahLst/>
              <a:cxnLst/>
              <a:rect l="l" t="t" r="r" b="b"/>
              <a:pathLst>
                <a:path w="12204191" h="12696167">
                  <a:moveTo>
                    <a:pt x="0" y="0"/>
                  </a:moveTo>
                  <a:lnTo>
                    <a:pt x="12204191" y="0"/>
                  </a:lnTo>
                  <a:lnTo>
                    <a:pt x="12204191" y="12696167"/>
                  </a:lnTo>
                  <a:lnTo>
                    <a:pt x="0" y="12696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73401" y="4418107"/>
              <a:ext cx="9057390" cy="4588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14"/>
                </a:lnSpc>
              </a:pPr>
              <a:r>
                <a:rPr lang="en-US" sz="20653">
                  <a:solidFill>
                    <a:srgbClr val="000000"/>
                  </a:solidFill>
                  <a:latin typeface="Artegra Sans Extended Bold"/>
                </a:rPr>
                <a:t>НІ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582219" y="382437"/>
            <a:ext cx="5677081" cy="5677081"/>
          </a:xfrm>
          <a:custGeom>
            <a:avLst/>
            <a:gdLst/>
            <a:ahLst/>
            <a:cxnLst/>
            <a:rect l="l" t="t" r="r" b="b"/>
            <a:pathLst>
              <a:path w="5677081" h="5677081">
                <a:moveTo>
                  <a:pt x="0" y="0"/>
                </a:moveTo>
                <a:lnTo>
                  <a:pt x="5677081" y="0"/>
                </a:lnTo>
                <a:lnTo>
                  <a:pt x="5677081" y="5677081"/>
                </a:lnTo>
                <a:lnTo>
                  <a:pt x="0" y="567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2697709" y="223892"/>
            <a:ext cx="13931633" cy="9839216"/>
          </a:xfrm>
          <a:custGeom>
            <a:avLst/>
            <a:gdLst/>
            <a:ahLst/>
            <a:cxnLst/>
            <a:rect l="l" t="t" r="r" b="b"/>
            <a:pathLst>
              <a:path w="13931633" h="9839216">
                <a:moveTo>
                  <a:pt x="0" y="0"/>
                </a:moveTo>
                <a:lnTo>
                  <a:pt x="13931633" y="0"/>
                </a:lnTo>
                <a:lnTo>
                  <a:pt x="13931633" y="9839216"/>
                </a:lnTo>
                <a:lnTo>
                  <a:pt x="0" y="9839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5078075" y="2537661"/>
            <a:ext cx="8131850" cy="429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6"/>
              </a:lnSpc>
            </a:pPr>
            <a:r>
              <a:rPr lang="en-US" sz="8147">
                <a:solidFill>
                  <a:srgbClr val="000000"/>
                </a:solidFill>
                <a:latin typeface="A Day Without Sun Text Bold"/>
              </a:rPr>
              <a:t>Жили козаки за Дніпровими порогами, на Січі.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95928" y="6576124"/>
            <a:ext cx="3567079" cy="3710876"/>
            <a:chOff x="0" y="0"/>
            <a:chExt cx="4756105" cy="4947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ТАК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80820" y="286356"/>
            <a:ext cx="3567079" cy="3710876"/>
            <a:chOff x="0" y="0"/>
            <a:chExt cx="4756105" cy="49478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НІ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1028700" y="382437"/>
            <a:ext cx="9153143" cy="9522125"/>
            <a:chOff x="0" y="0"/>
            <a:chExt cx="12204191" cy="126961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04191" cy="12696167"/>
            </a:xfrm>
            <a:custGeom>
              <a:avLst/>
              <a:gdLst/>
              <a:ahLst/>
              <a:cxnLst/>
              <a:rect l="l" t="t" r="r" b="b"/>
              <a:pathLst>
                <a:path w="12204191" h="12696167">
                  <a:moveTo>
                    <a:pt x="0" y="0"/>
                  </a:moveTo>
                  <a:lnTo>
                    <a:pt x="12204191" y="0"/>
                  </a:lnTo>
                  <a:lnTo>
                    <a:pt x="12204191" y="12696167"/>
                  </a:lnTo>
                  <a:lnTo>
                    <a:pt x="0" y="12696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73401" y="4418107"/>
              <a:ext cx="9057390" cy="4588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14"/>
                </a:lnSpc>
              </a:pPr>
              <a:r>
                <a:rPr lang="en-US" sz="20653">
                  <a:solidFill>
                    <a:srgbClr val="000000"/>
                  </a:solidFill>
                  <a:latin typeface="Artegra Sans Extended Bold"/>
                </a:rPr>
                <a:t>ТАК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582219" y="382437"/>
            <a:ext cx="5677081" cy="5677081"/>
          </a:xfrm>
          <a:custGeom>
            <a:avLst/>
            <a:gdLst/>
            <a:ahLst/>
            <a:cxnLst/>
            <a:rect l="l" t="t" r="r" b="b"/>
            <a:pathLst>
              <a:path w="5677081" h="5677081">
                <a:moveTo>
                  <a:pt x="0" y="0"/>
                </a:moveTo>
                <a:lnTo>
                  <a:pt x="5677081" y="0"/>
                </a:lnTo>
                <a:lnTo>
                  <a:pt x="5677081" y="5677081"/>
                </a:lnTo>
                <a:lnTo>
                  <a:pt x="0" y="567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2697709" y="223892"/>
            <a:ext cx="13931633" cy="9839216"/>
          </a:xfrm>
          <a:custGeom>
            <a:avLst/>
            <a:gdLst/>
            <a:ahLst/>
            <a:cxnLst/>
            <a:rect l="l" t="t" r="r" b="b"/>
            <a:pathLst>
              <a:path w="13931633" h="9839216">
                <a:moveTo>
                  <a:pt x="0" y="0"/>
                </a:moveTo>
                <a:lnTo>
                  <a:pt x="13931633" y="0"/>
                </a:lnTo>
                <a:lnTo>
                  <a:pt x="13931633" y="9839216"/>
                </a:lnTo>
                <a:lnTo>
                  <a:pt x="0" y="9839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5078075" y="2537661"/>
            <a:ext cx="8131850" cy="429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6"/>
              </a:lnSpc>
            </a:pPr>
            <a:r>
              <a:rPr lang="en-US" sz="8147">
                <a:solidFill>
                  <a:srgbClr val="000000"/>
                </a:solidFill>
                <a:latin typeface="A Day Without Sun Text Bold"/>
              </a:rPr>
              <a:t>На виборах козаки голосували за допомогою шапок.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95928" y="6576124"/>
            <a:ext cx="3567079" cy="3710876"/>
            <a:chOff x="0" y="0"/>
            <a:chExt cx="4756105" cy="4947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ТАК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80820" y="286356"/>
            <a:ext cx="3567079" cy="3710876"/>
            <a:chOff x="0" y="0"/>
            <a:chExt cx="4756105" cy="49478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6105" cy="4947834"/>
            </a:xfrm>
            <a:custGeom>
              <a:avLst/>
              <a:gdLst/>
              <a:ahLst/>
              <a:cxnLst/>
              <a:rect l="l" t="t" r="r" b="b"/>
              <a:pathLst>
                <a:path w="4756105" h="4947834">
                  <a:moveTo>
                    <a:pt x="0" y="0"/>
                  </a:moveTo>
                  <a:lnTo>
                    <a:pt x="4756105" y="0"/>
                  </a:lnTo>
                  <a:lnTo>
                    <a:pt x="4756105" y="4947834"/>
                  </a:lnTo>
                  <a:lnTo>
                    <a:pt x="0" y="494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3171" y="1725288"/>
              <a:ext cx="3529763" cy="178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8"/>
                </a:lnSpc>
              </a:pPr>
              <a:r>
                <a:rPr lang="en-US" sz="8048">
                  <a:solidFill>
                    <a:srgbClr val="000000"/>
                  </a:solidFill>
                  <a:latin typeface="Artegra Sans Extended Bold"/>
                </a:rPr>
                <a:t>НІ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1028700" y="382437"/>
            <a:ext cx="9153143" cy="9522125"/>
            <a:chOff x="0" y="0"/>
            <a:chExt cx="12204191" cy="126961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04191" cy="12696167"/>
            </a:xfrm>
            <a:custGeom>
              <a:avLst/>
              <a:gdLst/>
              <a:ahLst/>
              <a:cxnLst/>
              <a:rect l="l" t="t" r="r" b="b"/>
              <a:pathLst>
                <a:path w="12204191" h="12696167">
                  <a:moveTo>
                    <a:pt x="0" y="0"/>
                  </a:moveTo>
                  <a:lnTo>
                    <a:pt x="12204191" y="0"/>
                  </a:lnTo>
                  <a:lnTo>
                    <a:pt x="12204191" y="12696167"/>
                  </a:lnTo>
                  <a:lnTo>
                    <a:pt x="0" y="12696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73401" y="4418107"/>
              <a:ext cx="9057390" cy="4588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14"/>
                </a:lnSpc>
              </a:pPr>
              <a:r>
                <a:rPr lang="en-US" sz="20653">
                  <a:solidFill>
                    <a:srgbClr val="000000"/>
                  </a:solidFill>
                  <a:latin typeface="Artegra Sans Extended Bold"/>
                </a:rPr>
                <a:t>ТАК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582219" y="382437"/>
            <a:ext cx="5677081" cy="5677081"/>
          </a:xfrm>
          <a:custGeom>
            <a:avLst/>
            <a:gdLst/>
            <a:ahLst/>
            <a:cxnLst/>
            <a:rect l="l" t="t" r="r" b="b"/>
            <a:pathLst>
              <a:path w="5677081" h="5677081">
                <a:moveTo>
                  <a:pt x="0" y="0"/>
                </a:moveTo>
                <a:lnTo>
                  <a:pt x="5677081" y="0"/>
                </a:lnTo>
                <a:lnTo>
                  <a:pt x="5677081" y="5677081"/>
                </a:lnTo>
                <a:lnTo>
                  <a:pt x="0" y="567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0147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5496556" y="4195506"/>
            <a:ext cx="7294887" cy="5845028"/>
          </a:xfrm>
          <a:custGeom>
            <a:avLst/>
            <a:gdLst/>
            <a:ahLst/>
            <a:cxnLst/>
            <a:rect l="l" t="t" r="r" b="b"/>
            <a:pathLst>
              <a:path w="7294887" h="5845028">
                <a:moveTo>
                  <a:pt x="0" y="0"/>
                </a:moveTo>
                <a:lnTo>
                  <a:pt x="7294888" y="0"/>
                </a:lnTo>
                <a:lnTo>
                  <a:pt x="7294888" y="5845028"/>
                </a:lnTo>
                <a:lnTo>
                  <a:pt x="0" y="5845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13702785" y="3767313"/>
            <a:ext cx="4104513" cy="5490987"/>
          </a:xfrm>
          <a:custGeom>
            <a:avLst/>
            <a:gdLst/>
            <a:ahLst/>
            <a:cxnLst/>
            <a:rect l="l" t="t" r="r" b="b"/>
            <a:pathLst>
              <a:path w="4104513" h="5490987">
                <a:moveTo>
                  <a:pt x="0" y="0"/>
                </a:moveTo>
                <a:lnTo>
                  <a:pt x="4104513" y="0"/>
                </a:lnTo>
                <a:lnTo>
                  <a:pt x="4104513" y="5490987"/>
                </a:lnTo>
                <a:lnTo>
                  <a:pt x="0" y="54909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2973918" y="1280870"/>
            <a:ext cx="12956801" cy="201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3"/>
              </a:lnSpc>
            </a:pPr>
            <a:r>
              <a:rPr lang="en-US" sz="11723">
                <a:solidFill>
                  <a:srgbClr val="584C4F"/>
                </a:solidFill>
                <a:latin typeface="Artegra Sans Extended Bold"/>
              </a:rPr>
              <a:t>Козаки та ЗСУ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03754" y="3169051"/>
            <a:ext cx="11097130" cy="102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7"/>
              </a:lnSpc>
            </a:pPr>
            <a:r>
              <a:rPr lang="en-US" sz="5933">
                <a:solidFill>
                  <a:srgbClr val="584C4F"/>
                </a:solidFill>
                <a:latin typeface="Artegra Sans Extended Bold"/>
              </a:rPr>
              <a:t>схожість та відмінності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297420" y="1573530"/>
            <a:ext cx="5220152" cy="8487334"/>
          </a:xfrm>
          <a:custGeom>
            <a:avLst/>
            <a:gdLst/>
            <a:ahLst/>
            <a:cxnLst/>
            <a:rect l="l" t="t" r="r" b="b"/>
            <a:pathLst>
              <a:path w="5220152" h="8487334">
                <a:moveTo>
                  <a:pt x="0" y="0"/>
                </a:moveTo>
                <a:lnTo>
                  <a:pt x="5220152" y="0"/>
                </a:lnTo>
                <a:lnTo>
                  <a:pt x="5220152" y="8487334"/>
                </a:lnTo>
                <a:lnTo>
                  <a:pt x="0" y="8487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6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12770128" y="1573530"/>
            <a:ext cx="5220152" cy="8487334"/>
          </a:xfrm>
          <a:custGeom>
            <a:avLst/>
            <a:gdLst/>
            <a:ahLst/>
            <a:cxnLst/>
            <a:rect l="l" t="t" r="r" b="b"/>
            <a:pathLst>
              <a:path w="5220152" h="8487334">
                <a:moveTo>
                  <a:pt x="0" y="0"/>
                </a:moveTo>
                <a:lnTo>
                  <a:pt x="5220152" y="0"/>
                </a:lnTo>
                <a:lnTo>
                  <a:pt x="5220152" y="8487334"/>
                </a:lnTo>
                <a:lnTo>
                  <a:pt x="0" y="8487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6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6760997" y="3390069"/>
            <a:ext cx="4765707" cy="6653692"/>
          </a:xfrm>
          <a:custGeom>
            <a:avLst/>
            <a:gdLst/>
            <a:ahLst/>
            <a:cxnLst/>
            <a:rect l="l" t="t" r="r" b="b"/>
            <a:pathLst>
              <a:path w="4765707" h="6653692">
                <a:moveTo>
                  <a:pt x="0" y="0"/>
                </a:moveTo>
                <a:lnTo>
                  <a:pt x="4765707" y="0"/>
                </a:lnTo>
                <a:lnTo>
                  <a:pt x="4765707" y="6653692"/>
                </a:lnTo>
                <a:lnTo>
                  <a:pt x="0" y="6653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5517572" y="1028700"/>
            <a:ext cx="7142746" cy="2637993"/>
          </a:xfrm>
          <a:custGeom>
            <a:avLst/>
            <a:gdLst/>
            <a:ahLst/>
            <a:cxnLst/>
            <a:rect l="l" t="t" r="r" b="b"/>
            <a:pathLst>
              <a:path w="7142746" h="2637993">
                <a:moveTo>
                  <a:pt x="0" y="0"/>
                </a:moveTo>
                <a:lnTo>
                  <a:pt x="7142746" y="0"/>
                </a:lnTo>
                <a:lnTo>
                  <a:pt x="7142746" y="2637993"/>
                </a:lnTo>
                <a:lnTo>
                  <a:pt x="0" y="2637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4000"/>
            </a:blip>
            <a:stretch>
              <a:fillRect l="-2386" r="-238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TextBox 7"/>
          <p:cNvSpPr txBox="1"/>
          <p:nvPr/>
        </p:nvSpPr>
        <p:spPr>
          <a:xfrm>
            <a:off x="1696000" y="-152400"/>
            <a:ext cx="3537347" cy="2645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004AAD"/>
                </a:solidFill>
                <a:latin typeface="Anaphora Heavy"/>
              </a:rPr>
              <a:t>Козаки</a:t>
            </a:r>
          </a:p>
          <a:p>
            <a:pPr algn="ctr">
              <a:lnSpc>
                <a:spcPts val="10639"/>
              </a:lnSpc>
            </a:pPr>
            <a:endParaRPr lang="en-US" sz="7599">
              <a:solidFill>
                <a:srgbClr val="004AAD"/>
              </a:solidFill>
              <a:latin typeface="Anaphora Heav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08637" y="-104775"/>
            <a:ext cx="8063360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4AAD"/>
                </a:solidFill>
                <a:latin typeface="Anaphora Heavy"/>
              </a:rPr>
              <a:t>Захисники та захисниці сучасної України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89347" y="1650800"/>
            <a:ext cx="6509307" cy="1225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23"/>
              </a:lnSpc>
            </a:pPr>
            <a:r>
              <a:rPr lang="en-US" sz="6873">
                <a:solidFill>
                  <a:srgbClr val="000000"/>
                </a:solidFill>
                <a:latin typeface="Amazing Grotesk Heavy"/>
              </a:rPr>
              <a:t>Одяг,зачіска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5517572" y="1028700"/>
            <a:ext cx="7142746" cy="2637993"/>
          </a:xfrm>
          <a:custGeom>
            <a:avLst/>
            <a:gdLst/>
            <a:ahLst/>
            <a:cxnLst/>
            <a:rect l="l" t="t" r="r" b="b"/>
            <a:pathLst>
              <a:path w="7142746" h="2637993">
                <a:moveTo>
                  <a:pt x="0" y="0"/>
                </a:moveTo>
                <a:lnTo>
                  <a:pt x="7142746" y="0"/>
                </a:lnTo>
                <a:lnTo>
                  <a:pt x="7142746" y="2637993"/>
                </a:lnTo>
                <a:lnTo>
                  <a:pt x="0" y="2637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 l="-2386" r="-238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179472" y="2347697"/>
            <a:ext cx="6402118" cy="2925968"/>
          </a:xfrm>
          <a:custGeom>
            <a:avLst/>
            <a:gdLst/>
            <a:ahLst/>
            <a:cxnLst/>
            <a:rect l="l" t="t" r="r" b="b"/>
            <a:pathLst>
              <a:path w="6402118" h="2925968">
                <a:moveTo>
                  <a:pt x="0" y="0"/>
                </a:moveTo>
                <a:lnTo>
                  <a:pt x="6402118" y="0"/>
                </a:lnTo>
                <a:lnTo>
                  <a:pt x="6402118" y="2925968"/>
                </a:lnTo>
                <a:lnTo>
                  <a:pt x="0" y="2925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0" y="6520282"/>
            <a:ext cx="5249118" cy="3936839"/>
          </a:xfrm>
          <a:custGeom>
            <a:avLst/>
            <a:gdLst/>
            <a:ahLst/>
            <a:cxnLst/>
            <a:rect l="l" t="t" r="r" b="b"/>
            <a:pathLst>
              <a:path w="5249118" h="3936839">
                <a:moveTo>
                  <a:pt x="0" y="0"/>
                </a:moveTo>
                <a:lnTo>
                  <a:pt x="5249118" y="0"/>
                </a:lnTo>
                <a:lnTo>
                  <a:pt x="5249118" y="3936839"/>
                </a:lnTo>
                <a:lnTo>
                  <a:pt x="0" y="39368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>
            <a:off x="1982103" y="3467328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Пістоль</a:t>
            </a:r>
          </a:p>
        </p:txBody>
      </p:sp>
      <p:sp>
        <p:nvSpPr>
          <p:cNvPr id="7" name="Freeform 7"/>
          <p:cNvSpPr/>
          <p:nvPr/>
        </p:nvSpPr>
        <p:spPr>
          <a:xfrm>
            <a:off x="915324" y="3810681"/>
            <a:ext cx="5386674" cy="2038633"/>
          </a:xfrm>
          <a:custGeom>
            <a:avLst/>
            <a:gdLst/>
            <a:ahLst/>
            <a:cxnLst/>
            <a:rect l="l" t="t" r="r" b="b"/>
            <a:pathLst>
              <a:path w="5386674" h="2038633">
                <a:moveTo>
                  <a:pt x="0" y="0"/>
                </a:moveTo>
                <a:lnTo>
                  <a:pt x="5386675" y="0"/>
                </a:lnTo>
                <a:lnTo>
                  <a:pt x="5386675" y="2038632"/>
                </a:lnTo>
                <a:lnTo>
                  <a:pt x="0" y="2038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2588373" y="4843459"/>
            <a:ext cx="4768217" cy="3353646"/>
          </a:xfrm>
          <a:custGeom>
            <a:avLst/>
            <a:gdLst/>
            <a:ahLst/>
            <a:cxnLst/>
            <a:rect l="l" t="t" r="r" b="b"/>
            <a:pathLst>
              <a:path w="4768217" h="3353646">
                <a:moveTo>
                  <a:pt x="0" y="0"/>
                </a:moveTo>
                <a:lnTo>
                  <a:pt x="4768217" y="0"/>
                </a:lnTo>
                <a:lnTo>
                  <a:pt x="4768217" y="3353646"/>
                </a:lnTo>
                <a:lnTo>
                  <a:pt x="0" y="3353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Freeform 9"/>
          <p:cNvSpPr/>
          <p:nvPr/>
        </p:nvSpPr>
        <p:spPr>
          <a:xfrm>
            <a:off x="0" y="-146926"/>
            <a:ext cx="5129127" cy="3164062"/>
          </a:xfrm>
          <a:custGeom>
            <a:avLst/>
            <a:gdLst/>
            <a:ahLst/>
            <a:cxnLst/>
            <a:rect l="l" t="t" r="r" b="b"/>
            <a:pathLst>
              <a:path w="5129127" h="3164062">
                <a:moveTo>
                  <a:pt x="0" y="0"/>
                </a:moveTo>
                <a:lnTo>
                  <a:pt x="5129127" y="0"/>
                </a:lnTo>
                <a:lnTo>
                  <a:pt x="5129127" y="3164062"/>
                </a:lnTo>
                <a:lnTo>
                  <a:pt x="0" y="316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384" r="-76850" b="-105588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0" name="TextBox 10"/>
          <p:cNvSpPr txBox="1"/>
          <p:nvPr/>
        </p:nvSpPr>
        <p:spPr>
          <a:xfrm>
            <a:off x="4972482" y="1449657"/>
            <a:ext cx="8343036" cy="156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4"/>
              </a:lnSpc>
            </a:pPr>
            <a:r>
              <a:rPr lang="en-US" sz="8810">
                <a:solidFill>
                  <a:srgbClr val="000000"/>
                </a:solidFill>
                <a:latin typeface="Amazing Grotesk Heavy"/>
              </a:rPr>
              <a:t>Зброя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660318" y="2827161"/>
            <a:ext cx="4322976" cy="2501345"/>
          </a:xfrm>
          <a:custGeom>
            <a:avLst/>
            <a:gdLst/>
            <a:ahLst/>
            <a:cxnLst/>
            <a:rect l="l" t="t" r="r" b="b"/>
            <a:pathLst>
              <a:path w="4322976" h="2501345">
                <a:moveTo>
                  <a:pt x="0" y="0"/>
                </a:moveTo>
                <a:lnTo>
                  <a:pt x="4322976" y="0"/>
                </a:lnTo>
                <a:lnTo>
                  <a:pt x="4322976" y="2501345"/>
                </a:lnTo>
                <a:lnTo>
                  <a:pt x="0" y="25013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2" name="Freeform 12"/>
          <p:cNvSpPr/>
          <p:nvPr/>
        </p:nvSpPr>
        <p:spPr>
          <a:xfrm>
            <a:off x="12374839" y="229944"/>
            <a:ext cx="5693808" cy="2989249"/>
          </a:xfrm>
          <a:custGeom>
            <a:avLst/>
            <a:gdLst/>
            <a:ahLst/>
            <a:cxnLst/>
            <a:rect l="l" t="t" r="r" b="b"/>
            <a:pathLst>
              <a:path w="5693808" h="2989249">
                <a:moveTo>
                  <a:pt x="0" y="0"/>
                </a:moveTo>
                <a:lnTo>
                  <a:pt x="5693808" y="0"/>
                </a:lnTo>
                <a:lnTo>
                  <a:pt x="5693808" y="2989249"/>
                </a:lnTo>
                <a:lnTo>
                  <a:pt x="0" y="2989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3" name="Freeform 13"/>
          <p:cNvSpPr/>
          <p:nvPr/>
        </p:nvSpPr>
        <p:spPr>
          <a:xfrm>
            <a:off x="12227677" y="4829997"/>
            <a:ext cx="6642817" cy="4977194"/>
          </a:xfrm>
          <a:custGeom>
            <a:avLst/>
            <a:gdLst/>
            <a:ahLst/>
            <a:cxnLst/>
            <a:rect l="l" t="t" r="r" b="b"/>
            <a:pathLst>
              <a:path w="6642817" h="4977194">
                <a:moveTo>
                  <a:pt x="0" y="0"/>
                </a:moveTo>
                <a:lnTo>
                  <a:pt x="6642816" y="0"/>
                </a:lnTo>
                <a:lnTo>
                  <a:pt x="6642816" y="4977194"/>
                </a:lnTo>
                <a:lnTo>
                  <a:pt x="0" y="49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4" name="TextBox 14"/>
          <p:cNvSpPr txBox="1"/>
          <p:nvPr/>
        </p:nvSpPr>
        <p:spPr>
          <a:xfrm>
            <a:off x="1485556" y="9676494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Гармата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79022" y="4663159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Мушкет</a:t>
            </a:r>
          </a:p>
        </p:txBody>
      </p:sp>
      <p:sp>
        <p:nvSpPr>
          <p:cNvPr id="16" name="TextBox 16"/>
          <p:cNvSpPr txBox="1"/>
          <p:nvPr/>
        </p:nvSpPr>
        <p:spPr>
          <a:xfrm rot="1312785">
            <a:off x="3050349" y="7589131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Шабля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43408" y="824600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Якірці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39405" y="4800147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Джавелін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68105" y="2673784"/>
            <a:ext cx="4319895" cy="123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Снайперська гвинтівка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68105" y="9152124"/>
            <a:ext cx="4319895" cy="123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Ракетний комплекс</a:t>
            </a:r>
          </a:p>
        </p:txBody>
      </p:sp>
      <p:sp>
        <p:nvSpPr>
          <p:cNvPr id="21" name="Freeform 21"/>
          <p:cNvSpPr/>
          <p:nvPr/>
        </p:nvSpPr>
        <p:spPr>
          <a:xfrm>
            <a:off x="11034987" y="4661401"/>
            <a:ext cx="2221447" cy="2662717"/>
          </a:xfrm>
          <a:custGeom>
            <a:avLst/>
            <a:gdLst/>
            <a:ahLst/>
            <a:cxnLst/>
            <a:rect l="l" t="t" r="r" b="b"/>
            <a:pathLst>
              <a:path w="2221447" h="2662717">
                <a:moveTo>
                  <a:pt x="0" y="0"/>
                </a:moveTo>
                <a:lnTo>
                  <a:pt x="2221447" y="0"/>
                </a:lnTo>
                <a:lnTo>
                  <a:pt x="2221447" y="2662717"/>
                </a:lnTo>
                <a:lnTo>
                  <a:pt x="0" y="26627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4865" r="-7721" b="-5088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2" name="TextBox 22"/>
          <p:cNvSpPr txBox="1"/>
          <p:nvPr/>
        </p:nvSpPr>
        <p:spPr>
          <a:xfrm>
            <a:off x="10067729" y="7191828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Гармата</a:t>
            </a:r>
          </a:p>
        </p:txBody>
      </p:sp>
      <p:sp>
        <p:nvSpPr>
          <p:cNvPr id="23" name="Freeform 23"/>
          <p:cNvSpPr/>
          <p:nvPr/>
        </p:nvSpPr>
        <p:spPr>
          <a:xfrm>
            <a:off x="6581590" y="3017136"/>
            <a:ext cx="7025847" cy="8110646"/>
          </a:xfrm>
          <a:custGeom>
            <a:avLst/>
            <a:gdLst/>
            <a:ahLst/>
            <a:cxnLst/>
            <a:rect l="l" t="t" r="r" b="b"/>
            <a:pathLst>
              <a:path w="7025847" h="8110646">
                <a:moveTo>
                  <a:pt x="0" y="0"/>
                </a:moveTo>
                <a:lnTo>
                  <a:pt x="7025847" y="0"/>
                </a:lnTo>
                <a:lnTo>
                  <a:pt x="7025847" y="8110647"/>
                </a:lnTo>
                <a:lnTo>
                  <a:pt x="0" y="81106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5517572" y="1028700"/>
            <a:ext cx="7142746" cy="2637993"/>
          </a:xfrm>
          <a:custGeom>
            <a:avLst/>
            <a:gdLst/>
            <a:ahLst/>
            <a:cxnLst/>
            <a:rect l="l" t="t" r="r" b="b"/>
            <a:pathLst>
              <a:path w="7142746" h="2637993">
                <a:moveTo>
                  <a:pt x="0" y="0"/>
                </a:moveTo>
                <a:lnTo>
                  <a:pt x="7142746" y="0"/>
                </a:lnTo>
                <a:lnTo>
                  <a:pt x="7142746" y="2637993"/>
                </a:lnTo>
                <a:lnTo>
                  <a:pt x="0" y="2637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 l="-2386" r="-238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5842873" y="3259344"/>
            <a:ext cx="6492144" cy="5274867"/>
          </a:xfrm>
          <a:custGeom>
            <a:avLst/>
            <a:gdLst/>
            <a:ahLst/>
            <a:cxnLst/>
            <a:rect l="l" t="t" r="r" b="b"/>
            <a:pathLst>
              <a:path w="6492144" h="5274867">
                <a:moveTo>
                  <a:pt x="0" y="0"/>
                </a:moveTo>
                <a:lnTo>
                  <a:pt x="6492144" y="0"/>
                </a:lnTo>
                <a:lnTo>
                  <a:pt x="6492144" y="5274867"/>
                </a:lnTo>
                <a:lnTo>
                  <a:pt x="0" y="5274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4972482" y="1449657"/>
            <a:ext cx="8343036" cy="156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4"/>
              </a:lnSpc>
            </a:pPr>
            <a:r>
              <a:rPr lang="en-US" sz="8810">
                <a:solidFill>
                  <a:srgbClr val="000000"/>
                </a:solidFill>
                <a:latin typeface="Amazing Grotesk Heavy"/>
              </a:rPr>
              <a:t>Транспорт</a:t>
            </a:r>
          </a:p>
        </p:txBody>
      </p:sp>
      <p:sp>
        <p:nvSpPr>
          <p:cNvPr id="6" name="Freeform 6"/>
          <p:cNvSpPr/>
          <p:nvPr/>
        </p:nvSpPr>
        <p:spPr>
          <a:xfrm>
            <a:off x="469343" y="3474439"/>
            <a:ext cx="4903777" cy="7319071"/>
          </a:xfrm>
          <a:custGeom>
            <a:avLst/>
            <a:gdLst/>
            <a:ahLst/>
            <a:cxnLst/>
            <a:rect l="l" t="t" r="r" b="b"/>
            <a:pathLst>
              <a:path w="4903777" h="7319071">
                <a:moveTo>
                  <a:pt x="0" y="0"/>
                </a:moveTo>
                <a:lnTo>
                  <a:pt x="4903778" y="0"/>
                </a:lnTo>
                <a:lnTo>
                  <a:pt x="4903778" y="7319070"/>
                </a:lnTo>
                <a:lnTo>
                  <a:pt x="0" y="7319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>
            <a:off x="0" y="-312217"/>
            <a:ext cx="6617257" cy="5455717"/>
          </a:xfrm>
          <a:custGeom>
            <a:avLst/>
            <a:gdLst/>
            <a:ahLst/>
            <a:cxnLst/>
            <a:rect l="l" t="t" r="r" b="b"/>
            <a:pathLst>
              <a:path w="6617257" h="5455717">
                <a:moveTo>
                  <a:pt x="0" y="0"/>
                </a:moveTo>
                <a:lnTo>
                  <a:pt x="6617257" y="0"/>
                </a:lnTo>
                <a:lnTo>
                  <a:pt x="6617257" y="5455717"/>
                </a:lnTo>
                <a:lnTo>
                  <a:pt x="0" y="545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13493725" y="573691"/>
            <a:ext cx="4265812" cy="2900747"/>
          </a:xfrm>
          <a:custGeom>
            <a:avLst/>
            <a:gdLst/>
            <a:ahLst/>
            <a:cxnLst/>
            <a:rect l="l" t="t" r="r" b="b"/>
            <a:pathLst>
              <a:path w="4265812" h="2900747">
                <a:moveTo>
                  <a:pt x="0" y="0"/>
                </a:moveTo>
                <a:lnTo>
                  <a:pt x="4265812" y="0"/>
                </a:lnTo>
                <a:lnTo>
                  <a:pt x="4265812" y="2900748"/>
                </a:lnTo>
                <a:lnTo>
                  <a:pt x="0" y="2900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238" t="-13651" r="-7791" b="-14322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Freeform 9"/>
          <p:cNvSpPr/>
          <p:nvPr/>
        </p:nvSpPr>
        <p:spPr>
          <a:xfrm>
            <a:off x="9640035" y="2024065"/>
            <a:ext cx="6338701" cy="4225801"/>
          </a:xfrm>
          <a:custGeom>
            <a:avLst/>
            <a:gdLst/>
            <a:ahLst/>
            <a:cxnLst/>
            <a:rect l="l" t="t" r="r" b="b"/>
            <a:pathLst>
              <a:path w="6338701" h="4225801">
                <a:moveTo>
                  <a:pt x="0" y="0"/>
                </a:moveTo>
                <a:lnTo>
                  <a:pt x="6338701" y="0"/>
                </a:lnTo>
                <a:lnTo>
                  <a:pt x="6338701" y="4225801"/>
                </a:lnTo>
                <a:lnTo>
                  <a:pt x="0" y="422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0" name="Freeform 10"/>
          <p:cNvSpPr/>
          <p:nvPr/>
        </p:nvSpPr>
        <p:spPr>
          <a:xfrm>
            <a:off x="13127043" y="3474439"/>
            <a:ext cx="5159036" cy="3310382"/>
          </a:xfrm>
          <a:custGeom>
            <a:avLst/>
            <a:gdLst/>
            <a:ahLst/>
            <a:cxnLst/>
            <a:rect l="l" t="t" r="r" b="b"/>
            <a:pathLst>
              <a:path w="5159036" h="3310382">
                <a:moveTo>
                  <a:pt x="0" y="0"/>
                </a:moveTo>
                <a:lnTo>
                  <a:pt x="5159036" y="0"/>
                </a:lnTo>
                <a:lnTo>
                  <a:pt x="5159036" y="3310381"/>
                </a:lnTo>
                <a:lnTo>
                  <a:pt x="0" y="33103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1" name="Freeform 11"/>
          <p:cNvSpPr/>
          <p:nvPr/>
        </p:nvSpPr>
        <p:spPr>
          <a:xfrm>
            <a:off x="10998032" y="5243938"/>
            <a:ext cx="7576657" cy="5043062"/>
          </a:xfrm>
          <a:custGeom>
            <a:avLst/>
            <a:gdLst/>
            <a:ahLst/>
            <a:cxnLst/>
            <a:rect l="l" t="t" r="r" b="b"/>
            <a:pathLst>
              <a:path w="7576657" h="5043062">
                <a:moveTo>
                  <a:pt x="0" y="0"/>
                </a:moveTo>
                <a:lnTo>
                  <a:pt x="7576657" y="0"/>
                </a:lnTo>
                <a:lnTo>
                  <a:pt x="7576657" y="5043062"/>
                </a:lnTo>
                <a:lnTo>
                  <a:pt x="0" y="5043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2" name="TextBox 12"/>
          <p:cNvSpPr txBox="1"/>
          <p:nvPr/>
        </p:nvSpPr>
        <p:spPr>
          <a:xfrm>
            <a:off x="469343" y="8647794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Кінь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29291" y="3752825"/>
            <a:ext cx="4319895" cy="6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3508">
                <a:solidFill>
                  <a:srgbClr val="000000"/>
                </a:solidFill>
                <a:latin typeface="Arturo"/>
              </a:rPr>
              <a:t>Човен “Чайка”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56796" y="3085520"/>
            <a:ext cx="4902686" cy="69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4"/>
              </a:lnSpc>
            </a:pPr>
            <a:r>
              <a:rPr lang="en-US" sz="3982">
                <a:solidFill>
                  <a:srgbClr val="000000"/>
                </a:solidFill>
                <a:latin typeface="Arturo"/>
              </a:rPr>
              <a:t>Танк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35017" y="5811052"/>
            <a:ext cx="4902686" cy="69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4"/>
              </a:lnSpc>
            </a:pPr>
            <a:r>
              <a:rPr lang="en-US" sz="3982">
                <a:solidFill>
                  <a:srgbClr val="000000"/>
                </a:solidFill>
                <a:latin typeface="Arturo"/>
              </a:rPr>
              <a:t>Авіація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45974" y="8915211"/>
            <a:ext cx="4428688" cy="126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7">
                <a:solidFill>
                  <a:srgbClr val="000000"/>
                </a:solidFill>
                <a:latin typeface="Arturo"/>
              </a:rPr>
              <a:t>Фрегат “Гетьман Сагайдачний”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233626" y="401383"/>
            <a:ext cx="12773379" cy="9484234"/>
          </a:xfrm>
          <a:custGeom>
            <a:avLst/>
            <a:gdLst/>
            <a:ahLst/>
            <a:cxnLst/>
            <a:rect l="l" t="t" r="r" b="b"/>
            <a:pathLst>
              <a:path w="12773379" h="9484234">
                <a:moveTo>
                  <a:pt x="0" y="0"/>
                </a:moveTo>
                <a:lnTo>
                  <a:pt x="12773379" y="0"/>
                </a:lnTo>
                <a:lnTo>
                  <a:pt x="12773379" y="9484234"/>
                </a:lnTo>
                <a:lnTo>
                  <a:pt x="0" y="9484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1369885" y="1836041"/>
            <a:ext cx="10500861" cy="681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</a:pPr>
            <a:r>
              <a:rPr lang="en-US" sz="3834">
                <a:solidFill>
                  <a:srgbClr val="000000"/>
                </a:solidFill>
                <a:latin typeface="Arimo Bold"/>
              </a:rPr>
              <a:t>Наші захисники та захисниці є нащадками наших славних воїнів - козаків. В різні часи на захисті України стояли мужні воїни, якими всі захоплювалися. День захисників та захисниць України святкуємо в один день з святом українського козацтва. Тому  наших захисників, які  захищають нас від окупантів ми сміливо можемо назвати КОЗАКАМИ.</a:t>
            </a:r>
          </a:p>
        </p:txBody>
      </p:sp>
      <p:sp>
        <p:nvSpPr>
          <p:cNvPr id="5" name="Freeform 5"/>
          <p:cNvSpPr/>
          <p:nvPr/>
        </p:nvSpPr>
        <p:spPr>
          <a:xfrm>
            <a:off x="8759439" y="-572603"/>
            <a:ext cx="11364308" cy="11364308"/>
          </a:xfrm>
          <a:custGeom>
            <a:avLst/>
            <a:gdLst/>
            <a:ahLst/>
            <a:cxnLst/>
            <a:rect l="l" t="t" r="r" b="b"/>
            <a:pathLst>
              <a:path w="11364308" h="11364308">
                <a:moveTo>
                  <a:pt x="0" y="0"/>
                </a:moveTo>
                <a:lnTo>
                  <a:pt x="11364308" y="0"/>
                </a:lnTo>
                <a:lnTo>
                  <a:pt x="11364308" y="11364308"/>
                </a:lnTo>
                <a:lnTo>
                  <a:pt x="0" y="11364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5517572" y="1028700"/>
            <a:ext cx="7142746" cy="2637993"/>
          </a:xfrm>
          <a:custGeom>
            <a:avLst/>
            <a:gdLst/>
            <a:ahLst/>
            <a:cxnLst/>
            <a:rect l="l" t="t" r="r" b="b"/>
            <a:pathLst>
              <a:path w="7142746" h="2637993">
                <a:moveTo>
                  <a:pt x="0" y="0"/>
                </a:moveTo>
                <a:lnTo>
                  <a:pt x="7142746" y="0"/>
                </a:lnTo>
                <a:lnTo>
                  <a:pt x="7142746" y="2637993"/>
                </a:lnTo>
                <a:lnTo>
                  <a:pt x="0" y="2637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 l="-2386" r="-238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301340" y="1293696"/>
            <a:ext cx="5520940" cy="8782672"/>
          </a:xfrm>
          <a:custGeom>
            <a:avLst/>
            <a:gdLst/>
            <a:ahLst/>
            <a:cxnLst/>
            <a:rect l="l" t="t" r="r" b="b"/>
            <a:pathLst>
              <a:path w="5520940" h="8782672">
                <a:moveTo>
                  <a:pt x="0" y="0"/>
                </a:moveTo>
                <a:lnTo>
                  <a:pt x="5520939" y="0"/>
                </a:lnTo>
                <a:lnTo>
                  <a:pt x="5520939" y="8782672"/>
                </a:lnTo>
                <a:lnTo>
                  <a:pt x="0" y="8782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495" r="-157312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11135319" y="1431905"/>
            <a:ext cx="7152681" cy="8855095"/>
          </a:xfrm>
          <a:custGeom>
            <a:avLst/>
            <a:gdLst/>
            <a:ahLst/>
            <a:cxnLst/>
            <a:rect l="l" t="t" r="r" b="b"/>
            <a:pathLst>
              <a:path w="7152681" h="8855095">
                <a:moveTo>
                  <a:pt x="0" y="0"/>
                </a:moveTo>
                <a:lnTo>
                  <a:pt x="7152681" y="0"/>
                </a:lnTo>
                <a:lnTo>
                  <a:pt x="7152681" y="8855095"/>
                </a:lnTo>
                <a:lnTo>
                  <a:pt x="0" y="8855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7091743" y="3335375"/>
            <a:ext cx="4104513" cy="5490987"/>
          </a:xfrm>
          <a:custGeom>
            <a:avLst/>
            <a:gdLst/>
            <a:ahLst/>
            <a:cxnLst/>
            <a:rect l="l" t="t" r="r" b="b"/>
            <a:pathLst>
              <a:path w="4104513" h="5490987">
                <a:moveTo>
                  <a:pt x="0" y="0"/>
                </a:moveTo>
                <a:lnTo>
                  <a:pt x="4104514" y="0"/>
                </a:lnTo>
                <a:lnTo>
                  <a:pt x="4104514" y="5490987"/>
                </a:lnTo>
                <a:lnTo>
                  <a:pt x="0" y="5490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TextBox 7"/>
          <p:cNvSpPr txBox="1"/>
          <p:nvPr/>
        </p:nvSpPr>
        <p:spPr>
          <a:xfrm>
            <a:off x="4972482" y="1449657"/>
            <a:ext cx="8343036" cy="156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4"/>
              </a:lnSpc>
            </a:pPr>
            <a:r>
              <a:rPr lang="en-US" sz="8810">
                <a:solidFill>
                  <a:srgbClr val="000000"/>
                </a:solidFill>
                <a:latin typeface="Amazing Grotesk Heavy"/>
              </a:rPr>
              <a:t>Форма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2757311" y="401383"/>
            <a:ext cx="12773379" cy="9484234"/>
          </a:xfrm>
          <a:custGeom>
            <a:avLst/>
            <a:gdLst/>
            <a:ahLst/>
            <a:cxnLst/>
            <a:rect l="l" t="t" r="r" b="b"/>
            <a:pathLst>
              <a:path w="12773379" h="9484234">
                <a:moveTo>
                  <a:pt x="0" y="0"/>
                </a:moveTo>
                <a:lnTo>
                  <a:pt x="12773378" y="0"/>
                </a:lnTo>
                <a:lnTo>
                  <a:pt x="12773378" y="9484234"/>
                </a:lnTo>
                <a:lnTo>
                  <a:pt x="0" y="9484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3520893" y="1535018"/>
            <a:ext cx="11246214" cy="708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sz="5701">
                <a:solidFill>
                  <a:srgbClr val="000000"/>
                </a:solidFill>
                <a:latin typeface="Arimo Bold"/>
              </a:rPr>
              <a:t>Наші захисники є героями України, і такого війська, як наше, немає ніде у світі. Ми обов'язково переможемо! Захисниками України є не тільки люди, а й відомі зараз тварини.</a:t>
            </a:r>
          </a:p>
        </p:txBody>
      </p:sp>
      <p:sp>
        <p:nvSpPr>
          <p:cNvPr id="5" name="Freeform 5"/>
          <p:cNvSpPr/>
          <p:nvPr/>
        </p:nvSpPr>
        <p:spPr>
          <a:xfrm>
            <a:off x="-364424" y="4393312"/>
            <a:ext cx="5893688" cy="5893688"/>
          </a:xfrm>
          <a:custGeom>
            <a:avLst/>
            <a:gdLst/>
            <a:ahLst/>
            <a:cxnLst/>
            <a:rect l="l" t="t" r="r" b="b"/>
            <a:pathLst>
              <a:path w="5893688" h="5893688">
                <a:moveTo>
                  <a:pt x="0" y="0"/>
                </a:moveTo>
                <a:lnTo>
                  <a:pt x="5893688" y="0"/>
                </a:lnTo>
                <a:lnTo>
                  <a:pt x="5893688" y="5893688"/>
                </a:lnTo>
                <a:lnTo>
                  <a:pt x="0" y="5893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76462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-5400000">
            <a:off x="635466" y="1648406"/>
            <a:ext cx="9801333" cy="6504521"/>
          </a:xfrm>
          <a:custGeom>
            <a:avLst/>
            <a:gdLst/>
            <a:ahLst/>
            <a:cxnLst/>
            <a:rect l="l" t="t" r="r" b="b"/>
            <a:pathLst>
              <a:path w="9801333" h="6504521">
                <a:moveTo>
                  <a:pt x="0" y="0"/>
                </a:moveTo>
                <a:lnTo>
                  <a:pt x="9801333" y="0"/>
                </a:lnTo>
                <a:lnTo>
                  <a:pt x="9801333" y="6504521"/>
                </a:lnTo>
                <a:lnTo>
                  <a:pt x="0" y="6504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 rot="-5400000">
            <a:off x="7495594" y="1648406"/>
            <a:ext cx="9801333" cy="6504521"/>
          </a:xfrm>
          <a:custGeom>
            <a:avLst/>
            <a:gdLst/>
            <a:ahLst/>
            <a:cxnLst/>
            <a:rect l="l" t="t" r="r" b="b"/>
            <a:pathLst>
              <a:path w="9801333" h="6504521">
                <a:moveTo>
                  <a:pt x="0" y="0"/>
                </a:moveTo>
                <a:lnTo>
                  <a:pt x="9801333" y="0"/>
                </a:lnTo>
                <a:lnTo>
                  <a:pt x="9801333" y="6504521"/>
                </a:lnTo>
                <a:lnTo>
                  <a:pt x="0" y="6504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4282989" y="2843267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0" y="651854"/>
            <a:ext cx="3998586" cy="9635146"/>
          </a:xfrm>
          <a:custGeom>
            <a:avLst/>
            <a:gdLst/>
            <a:ahLst/>
            <a:cxnLst/>
            <a:rect l="l" t="t" r="r" b="b"/>
            <a:pathLst>
              <a:path w="3998586" h="9635146">
                <a:moveTo>
                  <a:pt x="0" y="0"/>
                </a:moveTo>
                <a:lnTo>
                  <a:pt x="3998586" y="0"/>
                </a:lnTo>
                <a:lnTo>
                  <a:pt x="3998586" y="9635146"/>
                </a:lnTo>
                <a:lnTo>
                  <a:pt x="0" y="9635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TextBox 7"/>
          <p:cNvSpPr txBox="1"/>
          <p:nvPr/>
        </p:nvSpPr>
        <p:spPr>
          <a:xfrm>
            <a:off x="9048654" y="-47625"/>
            <a:ext cx="6695213" cy="959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endParaRPr/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так, як йшли герої за тебе, Свята,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за твою славу, за твої святі ідеї.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Щоб помстити ганьбу неволі,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потоптану честь, глум катів твоїх,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невинну кров помордованих дітей твоїх,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величну смерть героїв української нації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і тисяч інших незнаних нами,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що їх кості порозкидані або тайком поховані.</a:t>
            </a:r>
          </a:p>
          <a:p>
            <a:pPr algn="ctr">
              <a:lnSpc>
                <a:spcPts val="3220"/>
              </a:lnSpc>
            </a:pPr>
            <a:endParaRPr lang="en-US" sz="2300">
              <a:solidFill>
                <a:srgbClr val="0257B6"/>
              </a:solidFill>
              <a:latin typeface="Albertus Nova Bold"/>
            </a:endParaRP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Спали вогнем життєтворчим всю кволість у серці моєму,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страху нехай не знаю я, й не знаю що таке вагання.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Скріпи мій дух, загартуй волю,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в серці замешкай моєму, зрости мене до ясних чинів.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для тебе в чинах нехай знайду я смерть,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солодку смерть в муках за тебе.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і розпливуся в тобі та вічно житиму в тобі,</a:t>
            </a:r>
          </a:p>
          <a:p>
            <a:pPr algn="ctr">
              <a:lnSpc>
                <a:spcPts val="3220"/>
              </a:lnSpc>
            </a:pPr>
            <a:endParaRPr lang="en-US" sz="2300">
              <a:solidFill>
                <a:srgbClr val="0257B6"/>
              </a:solidFill>
              <a:latin typeface="Albertus Nova Bold"/>
            </a:endParaRP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257B6"/>
                </a:solidFill>
                <a:latin typeface="Albertus Nova Bold"/>
              </a:rPr>
              <a:t>Відвічна Україно: свята , могутня і соборна!</a:t>
            </a:r>
          </a:p>
          <a:p>
            <a:pPr algn="ctr">
              <a:lnSpc>
                <a:spcPts val="3220"/>
              </a:lnSpc>
            </a:pPr>
            <a:endParaRPr lang="en-US" sz="2300">
              <a:solidFill>
                <a:srgbClr val="0257B6"/>
              </a:solidFill>
              <a:latin typeface="Albertus Nova Bold"/>
            </a:endParaRPr>
          </a:p>
          <a:p>
            <a:pPr algn="ctr">
              <a:lnSpc>
                <a:spcPts val="3220"/>
              </a:lnSpc>
            </a:pPr>
            <a:endParaRPr lang="en-US" sz="2300">
              <a:solidFill>
                <a:srgbClr val="0257B6"/>
              </a:solidFill>
              <a:latin typeface="Albertus Nov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70473" y="284117"/>
            <a:ext cx="5811353" cy="1052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Наші захисники не забувають молитися перед тим, як ідуть у бій. І Бог завжди з ними, бо за нами правда. 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МОЛИТВА УКРАЇНСЬКОГО НАЦІОНАЛІСТА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Україно, свята мати героїв, зійди до серця мого,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прилинь бурею вітрів кавказьких,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шумом карпатських ручаїв,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боїв славного завойовника батька Хмеля,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тріумфом і гуком гармат революцій,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радісним гомоном Софійських дзвонів.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Нехай душа моя в тобі відродиться,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славою твоєю опроміниться,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бо ти, Пресвята, все життя моє,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бо ти все щастя моє.Задзвени мені брязкотом кайданів,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скрипом шибениць в похмурі ранки,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принеси мені зойки катованих у льохах,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у тюрмах і на засланнях.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Щоб віра моя була гранітом,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щоб росла завзяттям міць,</a:t>
            </a:r>
          </a:p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0257B6"/>
                </a:solidFill>
                <a:latin typeface="Albertus Nova Bold"/>
              </a:rPr>
              <a:t>щоб сміло йшов я в бій,</a:t>
            </a:r>
          </a:p>
          <a:p>
            <a:pPr algn="ctr">
              <a:lnSpc>
                <a:spcPts val="3098"/>
              </a:lnSpc>
            </a:pPr>
            <a:endParaRPr lang="en-US" sz="2213">
              <a:solidFill>
                <a:srgbClr val="0257B6"/>
              </a:solidFill>
              <a:latin typeface="Albertus Nova Bold"/>
            </a:endParaRPr>
          </a:p>
          <a:p>
            <a:pPr algn="ctr">
              <a:lnSpc>
                <a:spcPts val="3098"/>
              </a:lnSpc>
            </a:pPr>
            <a:endParaRPr lang="en-US" sz="2213">
              <a:solidFill>
                <a:srgbClr val="0257B6"/>
              </a:solidFill>
              <a:latin typeface="Albertus Nova Bold"/>
            </a:endParaRPr>
          </a:p>
          <a:p>
            <a:pPr algn="ctr">
              <a:lnSpc>
                <a:spcPts val="3098"/>
              </a:lnSpc>
            </a:pPr>
            <a:endParaRPr lang="en-US" sz="2213">
              <a:solidFill>
                <a:srgbClr val="0257B6"/>
              </a:solidFill>
              <a:latin typeface="Albertus Nova Bold"/>
            </a:endParaRPr>
          </a:p>
          <a:p>
            <a:pPr algn="ctr">
              <a:lnSpc>
                <a:spcPts val="3098"/>
              </a:lnSpc>
            </a:pPr>
            <a:endParaRPr lang="en-US" sz="2213">
              <a:solidFill>
                <a:srgbClr val="0257B6"/>
              </a:solidFill>
              <a:latin typeface="Albertus Nova Bold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4289414" y="651854"/>
            <a:ext cx="3998586" cy="9635146"/>
          </a:xfrm>
          <a:custGeom>
            <a:avLst/>
            <a:gdLst/>
            <a:ahLst/>
            <a:cxnLst/>
            <a:rect l="l" t="t" r="r" b="b"/>
            <a:pathLst>
              <a:path w="3998586" h="9635146">
                <a:moveTo>
                  <a:pt x="3998586" y="0"/>
                </a:moveTo>
                <a:lnTo>
                  <a:pt x="0" y="0"/>
                </a:lnTo>
                <a:lnTo>
                  <a:pt x="0" y="9635146"/>
                </a:lnTo>
                <a:lnTo>
                  <a:pt x="3998586" y="9635146"/>
                </a:lnTo>
                <a:lnTo>
                  <a:pt x="39985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5400000">
            <a:off x="4246151" y="1943572"/>
            <a:ext cx="9795698" cy="6399856"/>
          </a:xfrm>
          <a:custGeom>
            <a:avLst/>
            <a:gdLst/>
            <a:ahLst/>
            <a:cxnLst/>
            <a:rect l="l" t="t" r="r" b="b"/>
            <a:pathLst>
              <a:path w="9795698" h="6399856">
                <a:moveTo>
                  <a:pt x="0" y="0"/>
                </a:moveTo>
                <a:lnTo>
                  <a:pt x="9795698" y="0"/>
                </a:lnTo>
                <a:lnTo>
                  <a:pt x="9795698" y="6399856"/>
                </a:lnTo>
                <a:lnTo>
                  <a:pt x="0" y="63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6801903" y="1898743"/>
            <a:ext cx="4684194" cy="727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2460">
                <a:solidFill>
                  <a:srgbClr val="004AAD"/>
                </a:solidFill>
                <a:latin typeface="Martel Sans Ultra-Bold"/>
              </a:rPr>
              <a:t>Наснаги, щастя, сили та любові</a:t>
            </a:r>
          </a:p>
          <a:p>
            <a:pPr algn="ctr">
              <a:lnSpc>
                <a:spcPts val="3444"/>
              </a:lnSpc>
            </a:pPr>
            <a:r>
              <a:rPr lang="en-US" sz="2460">
                <a:solidFill>
                  <a:srgbClr val="004AAD"/>
                </a:solidFill>
                <a:latin typeface="Martel Sans Bold"/>
              </a:rPr>
              <a:t>Вам до життя та до своєї долі,</a:t>
            </a:r>
          </a:p>
          <a:p>
            <a:pPr algn="ctr">
              <a:lnSpc>
                <a:spcPts val="3444"/>
              </a:lnSpc>
            </a:pPr>
            <a:r>
              <a:rPr lang="en-US" sz="2460">
                <a:solidFill>
                  <a:srgbClr val="004AAD"/>
                </a:solidFill>
                <a:latin typeface="Martel Sans Bold"/>
              </a:rPr>
              <a:t>Щоб ворог не дійшов до нашого порогу,</a:t>
            </a:r>
          </a:p>
          <a:p>
            <a:pPr algn="ctr">
              <a:lnSpc>
                <a:spcPts val="3444"/>
              </a:lnSpc>
            </a:pPr>
            <a:r>
              <a:rPr lang="en-US" sz="2460">
                <a:solidFill>
                  <a:srgbClr val="004AAD"/>
                </a:solidFill>
                <a:latin typeface="Martel Sans Bold"/>
              </a:rPr>
              <a:t>Щоб ви здобули мир і перемогу.</a:t>
            </a:r>
          </a:p>
          <a:p>
            <a:pPr algn="ctr">
              <a:lnSpc>
                <a:spcPts val="3444"/>
              </a:lnSpc>
            </a:pPr>
            <a:r>
              <a:rPr lang="en-US" sz="2460">
                <a:solidFill>
                  <a:srgbClr val="004AAD"/>
                </a:solidFill>
                <a:latin typeface="Martel Sans Bold"/>
              </a:rPr>
              <a:t>Ви захищати у боях навчились,</a:t>
            </a:r>
          </a:p>
          <a:p>
            <a:pPr algn="ctr">
              <a:lnSpc>
                <a:spcPts val="3444"/>
              </a:lnSpc>
            </a:pPr>
            <a:r>
              <a:rPr lang="en-US" sz="2460">
                <a:solidFill>
                  <a:srgbClr val="004AAD"/>
                </a:solidFill>
                <a:latin typeface="Martel Sans Bold"/>
              </a:rPr>
              <a:t>Все те, заради чого народились,</a:t>
            </a:r>
          </a:p>
          <a:p>
            <a:pPr algn="ctr">
              <a:lnSpc>
                <a:spcPts val="3444"/>
              </a:lnSpc>
            </a:pPr>
            <a:r>
              <a:rPr lang="en-US" sz="2460">
                <a:solidFill>
                  <a:srgbClr val="004AAD"/>
                </a:solidFill>
                <a:latin typeface="Martel Sans Bold"/>
              </a:rPr>
              <a:t>Надію в поміч, щастя в порятунок!</a:t>
            </a:r>
          </a:p>
          <a:p>
            <a:pPr algn="ctr">
              <a:lnSpc>
                <a:spcPts val="3444"/>
              </a:lnSpc>
            </a:pPr>
            <a:r>
              <a:rPr lang="en-US" sz="2460">
                <a:solidFill>
                  <a:srgbClr val="004AAD"/>
                </a:solidFill>
                <a:latin typeface="Martel Sans Bold"/>
              </a:rPr>
              <a:t>Дай Боже, віку довгого вам у дарунок!</a:t>
            </a:r>
          </a:p>
          <a:p>
            <a:pPr algn="ctr">
              <a:lnSpc>
                <a:spcPts val="3444"/>
              </a:lnSpc>
            </a:pPr>
            <a:endParaRPr lang="en-US" sz="2460">
              <a:solidFill>
                <a:srgbClr val="004AAD"/>
              </a:solidFill>
              <a:latin typeface="Martel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01903" y="1118293"/>
            <a:ext cx="4554416" cy="828076"/>
          </a:xfrm>
          <a:custGeom>
            <a:avLst/>
            <a:gdLst/>
            <a:ahLst/>
            <a:cxnLst/>
            <a:rect l="l" t="t" r="r" b="b"/>
            <a:pathLst>
              <a:path w="4554416" h="828076">
                <a:moveTo>
                  <a:pt x="0" y="0"/>
                </a:moveTo>
                <a:lnTo>
                  <a:pt x="4554416" y="0"/>
                </a:lnTo>
                <a:lnTo>
                  <a:pt x="4554416" y="828075"/>
                </a:lnTo>
                <a:lnTo>
                  <a:pt x="0" y="828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7387011" y="8847091"/>
            <a:ext cx="3969308" cy="685608"/>
          </a:xfrm>
          <a:custGeom>
            <a:avLst/>
            <a:gdLst/>
            <a:ahLst/>
            <a:cxnLst/>
            <a:rect l="l" t="t" r="r" b="b"/>
            <a:pathLst>
              <a:path w="3969308" h="685608">
                <a:moveTo>
                  <a:pt x="0" y="0"/>
                </a:moveTo>
                <a:lnTo>
                  <a:pt x="3969308" y="0"/>
                </a:lnTo>
                <a:lnTo>
                  <a:pt x="3969308" y="685608"/>
                </a:lnTo>
                <a:lnTo>
                  <a:pt x="0" y="6856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 flipH="1">
            <a:off x="11076341" y="1532331"/>
            <a:ext cx="7211659" cy="8754669"/>
          </a:xfrm>
          <a:custGeom>
            <a:avLst/>
            <a:gdLst/>
            <a:ahLst/>
            <a:cxnLst/>
            <a:rect l="l" t="t" r="r" b="b"/>
            <a:pathLst>
              <a:path w="7211659" h="8754669">
                <a:moveTo>
                  <a:pt x="7211659" y="0"/>
                </a:moveTo>
                <a:lnTo>
                  <a:pt x="0" y="0"/>
                </a:lnTo>
                <a:lnTo>
                  <a:pt x="0" y="8754669"/>
                </a:lnTo>
                <a:lnTo>
                  <a:pt x="7211659" y="8754669"/>
                </a:lnTo>
                <a:lnTo>
                  <a:pt x="721165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-309228" y="2396400"/>
            <a:ext cx="6253300" cy="7890600"/>
          </a:xfrm>
          <a:custGeom>
            <a:avLst/>
            <a:gdLst/>
            <a:ahLst/>
            <a:cxnLst/>
            <a:rect l="l" t="t" r="r" b="b"/>
            <a:pathLst>
              <a:path w="6253300" h="7890600">
                <a:moveTo>
                  <a:pt x="0" y="0"/>
                </a:moveTo>
                <a:lnTo>
                  <a:pt x="6253300" y="0"/>
                </a:lnTo>
                <a:lnTo>
                  <a:pt x="6253300" y="7890600"/>
                </a:lnTo>
                <a:lnTo>
                  <a:pt x="0" y="7890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Freeform 9"/>
          <p:cNvSpPr/>
          <p:nvPr/>
        </p:nvSpPr>
        <p:spPr>
          <a:xfrm>
            <a:off x="772351" y="-1694365"/>
            <a:ext cx="6909577" cy="10370847"/>
          </a:xfrm>
          <a:custGeom>
            <a:avLst/>
            <a:gdLst/>
            <a:ahLst/>
            <a:cxnLst/>
            <a:rect l="l" t="t" r="r" b="b"/>
            <a:pathLst>
              <a:path w="6909577" h="10370847">
                <a:moveTo>
                  <a:pt x="0" y="0"/>
                </a:moveTo>
                <a:lnTo>
                  <a:pt x="6909577" y="0"/>
                </a:lnTo>
                <a:lnTo>
                  <a:pt x="6909577" y="10370848"/>
                </a:lnTo>
                <a:lnTo>
                  <a:pt x="0" y="103708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0" name="Freeform 10"/>
          <p:cNvSpPr/>
          <p:nvPr/>
        </p:nvSpPr>
        <p:spPr>
          <a:xfrm>
            <a:off x="-541390" y="2396400"/>
            <a:ext cx="6253300" cy="7890600"/>
          </a:xfrm>
          <a:custGeom>
            <a:avLst/>
            <a:gdLst/>
            <a:ahLst/>
            <a:cxnLst/>
            <a:rect l="l" t="t" r="r" b="b"/>
            <a:pathLst>
              <a:path w="6253300" h="7890600">
                <a:moveTo>
                  <a:pt x="0" y="0"/>
                </a:moveTo>
                <a:lnTo>
                  <a:pt x="6253301" y="0"/>
                </a:lnTo>
                <a:lnTo>
                  <a:pt x="6253301" y="7890600"/>
                </a:lnTo>
                <a:lnTo>
                  <a:pt x="0" y="7890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3070138" y="2975891"/>
            <a:ext cx="12147724" cy="8104267"/>
          </a:xfrm>
          <a:custGeom>
            <a:avLst/>
            <a:gdLst/>
            <a:ahLst/>
            <a:cxnLst/>
            <a:rect l="l" t="t" r="r" b="b"/>
            <a:pathLst>
              <a:path w="12147724" h="8104267">
                <a:moveTo>
                  <a:pt x="0" y="0"/>
                </a:moveTo>
                <a:lnTo>
                  <a:pt x="12147724" y="0"/>
                </a:lnTo>
                <a:lnTo>
                  <a:pt x="12147724" y="8104267"/>
                </a:lnTo>
                <a:lnTo>
                  <a:pt x="0" y="8104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0" y="6579443"/>
            <a:ext cx="12358525" cy="3707557"/>
          </a:xfrm>
          <a:custGeom>
            <a:avLst/>
            <a:gdLst/>
            <a:ahLst/>
            <a:cxnLst/>
            <a:rect l="l" t="t" r="r" b="b"/>
            <a:pathLst>
              <a:path w="12358525" h="3707557">
                <a:moveTo>
                  <a:pt x="0" y="0"/>
                </a:moveTo>
                <a:lnTo>
                  <a:pt x="12358525" y="0"/>
                </a:lnTo>
                <a:lnTo>
                  <a:pt x="12358525" y="3707557"/>
                </a:lnTo>
                <a:lnTo>
                  <a:pt x="0" y="370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TextBox 5"/>
          <p:cNvSpPr txBox="1"/>
          <p:nvPr/>
        </p:nvSpPr>
        <p:spPr>
          <a:xfrm>
            <a:off x="4745642" y="-87688"/>
            <a:ext cx="8460224" cy="347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Amazing Slab"/>
              </a:rPr>
              <a:t>Слава Україні!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Amazing Slab"/>
              </a:rPr>
              <a:t>Героям слава!</a:t>
            </a:r>
          </a:p>
        </p:txBody>
      </p:sp>
      <p:sp>
        <p:nvSpPr>
          <p:cNvPr id="6" name="Freeform 6"/>
          <p:cNvSpPr/>
          <p:nvPr/>
        </p:nvSpPr>
        <p:spPr>
          <a:xfrm>
            <a:off x="12358525" y="6579443"/>
            <a:ext cx="12358525" cy="3707557"/>
          </a:xfrm>
          <a:custGeom>
            <a:avLst/>
            <a:gdLst/>
            <a:ahLst/>
            <a:cxnLst/>
            <a:rect l="l" t="t" r="r" b="b"/>
            <a:pathLst>
              <a:path w="12358525" h="3707557">
                <a:moveTo>
                  <a:pt x="0" y="0"/>
                </a:moveTo>
                <a:lnTo>
                  <a:pt x="12358525" y="0"/>
                </a:lnTo>
                <a:lnTo>
                  <a:pt x="12358525" y="3707557"/>
                </a:lnTo>
                <a:lnTo>
                  <a:pt x="0" y="370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3769459" y="3125424"/>
            <a:ext cx="10749082" cy="7161576"/>
          </a:xfrm>
          <a:custGeom>
            <a:avLst/>
            <a:gdLst/>
            <a:ahLst/>
            <a:cxnLst/>
            <a:rect l="l" t="t" r="r" b="b"/>
            <a:pathLst>
              <a:path w="10749082" h="7161576">
                <a:moveTo>
                  <a:pt x="0" y="0"/>
                </a:moveTo>
                <a:lnTo>
                  <a:pt x="10749082" y="0"/>
                </a:lnTo>
                <a:lnTo>
                  <a:pt x="10749082" y="7161576"/>
                </a:lnTo>
                <a:lnTo>
                  <a:pt x="0" y="716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0" y="640934"/>
            <a:ext cx="18288000" cy="293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6"/>
              </a:lnSpc>
            </a:pPr>
            <a:r>
              <a:rPr lang="en-US" sz="8383">
                <a:solidFill>
                  <a:srgbClr val="584C4F"/>
                </a:solidFill>
                <a:latin typeface="Artegra Sans Extended Bold"/>
              </a:rPr>
              <a:t>Асоціації зі словами “захисник”, “захисниця”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51760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756909" y="1523819"/>
            <a:ext cx="3248482" cy="7734481"/>
          </a:xfrm>
          <a:custGeom>
            <a:avLst/>
            <a:gdLst/>
            <a:ahLst/>
            <a:cxnLst/>
            <a:rect l="l" t="t" r="r" b="b"/>
            <a:pathLst>
              <a:path w="3248482" h="7734481">
                <a:moveTo>
                  <a:pt x="0" y="0"/>
                </a:moveTo>
                <a:lnTo>
                  <a:pt x="3248482" y="0"/>
                </a:lnTo>
                <a:lnTo>
                  <a:pt x="3248482" y="7734481"/>
                </a:lnTo>
                <a:lnTo>
                  <a:pt x="0" y="7734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4005391" y="1842940"/>
            <a:ext cx="2790872" cy="7415360"/>
          </a:xfrm>
          <a:custGeom>
            <a:avLst/>
            <a:gdLst/>
            <a:ahLst/>
            <a:cxnLst/>
            <a:rect l="l" t="t" r="r" b="b"/>
            <a:pathLst>
              <a:path w="2790872" h="7415360">
                <a:moveTo>
                  <a:pt x="0" y="0"/>
                </a:moveTo>
                <a:lnTo>
                  <a:pt x="2790872" y="0"/>
                </a:lnTo>
                <a:lnTo>
                  <a:pt x="2790872" y="7415360"/>
                </a:lnTo>
                <a:lnTo>
                  <a:pt x="0" y="741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5170394" y="4819742"/>
            <a:ext cx="460866" cy="323758"/>
          </a:xfrm>
          <a:custGeom>
            <a:avLst/>
            <a:gdLst/>
            <a:ahLst/>
            <a:cxnLst/>
            <a:rect l="l" t="t" r="r" b="b"/>
            <a:pathLst>
              <a:path w="460866" h="323758">
                <a:moveTo>
                  <a:pt x="0" y="0"/>
                </a:moveTo>
                <a:lnTo>
                  <a:pt x="460866" y="0"/>
                </a:lnTo>
                <a:lnTo>
                  <a:pt x="460866" y="323758"/>
                </a:lnTo>
                <a:lnTo>
                  <a:pt x="0" y="32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2381150" y="4819742"/>
            <a:ext cx="460866" cy="323758"/>
          </a:xfrm>
          <a:custGeom>
            <a:avLst/>
            <a:gdLst/>
            <a:ahLst/>
            <a:cxnLst/>
            <a:rect l="l" t="t" r="r" b="b"/>
            <a:pathLst>
              <a:path w="460866" h="323758">
                <a:moveTo>
                  <a:pt x="0" y="0"/>
                </a:moveTo>
                <a:lnTo>
                  <a:pt x="460866" y="0"/>
                </a:lnTo>
                <a:lnTo>
                  <a:pt x="460866" y="323758"/>
                </a:lnTo>
                <a:lnTo>
                  <a:pt x="0" y="32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7" name="Group 7"/>
          <p:cNvGrpSpPr/>
          <p:nvPr/>
        </p:nvGrpSpPr>
        <p:grpSpPr>
          <a:xfrm>
            <a:off x="6516207" y="155660"/>
            <a:ext cx="9542630" cy="5761340"/>
            <a:chOff x="0" y="0"/>
            <a:chExt cx="12723507" cy="7681786"/>
          </a:xfrm>
        </p:grpSpPr>
        <p:sp>
          <p:nvSpPr>
            <p:cNvPr id="8" name="Freeform 8"/>
            <p:cNvSpPr/>
            <p:nvPr/>
          </p:nvSpPr>
          <p:spPr>
            <a:xfrm>
              <a:off x="1935262" y="0"/>
              <a:ext cx="10788245" cy="5609887"/>
            </a:xfrm>
            <a:custGeom>
              <a:avLst/>
              <a:gdLst/>
              <a:ahLst/>
              <a:cxnLst/>
              <a:rect l="l" t="t" r="r" b="b"/>
              <a:pathLst>
                <a:path w="10788245" h="5609887">
                  <a:moveTo>
                    <a:pt x="0" y="0"/>
                  </a:moveTo>
                  <a:lnTo>
                    <a:pt x="10788245" y="0"/>
                  </a:lnTo>
                  <a:lnTo>
                    <a:pt x="10788245" y="5609887"/>
                  </a:lnTo>
                  <a:lnTo>
                    <a:pt x="0" y="5609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260148"/>
              <a:ext cx="4994684" cy="5421638"/>
            </a:xfrm>
            <a:custGeom>
              <a:avLst/>
              <a:gdLst/>
              <a:ahLst/>
              <a:cxnLst/>
              <a:rect l="l" t="t" r="r" b="b"/>
              <a:pathLst>
                <a:path w="4994684" h="5421638">
                  <a:moveTo>
                    <a:pt x="0" y="0"/>
                  </a:moveTo>
                  <a:lnTo>
                    <a:pt x="4994684" y="0"/>
                  </a:lnTo>
                  <a:lnTo>
                    <a:pt x="4994684" y="5421638"/>
                  </a:lnTo>
                  <a:lnTo>
                    <a:pt x="0" y="5421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158783" y="4525660"/>
            <a:ext cx="9542630" cy="5761340"/>
            <a:chOff x="0" y="0"/>
            <a:chExt cx="12723507" cy="7681786"/>
          </a:xfrm>
        </p:grpSpPr>
        <p:sp>
          <p:nvSpPr>
            <p:cNvPr id="11" name="Freeform 11"/>
            <p:cNvSpPr/>
            <p:nvPr/>
          </p:nvSpPr>
          <p:spPr>
            <a:xfrm>
              <a:off x="1935262" y="0"/>
              <a:ext cx="10788245" cy="5609887"/>
            </a:xfrm>
            <a:custGeom>
              <a:avLst/>
              <a:gdLst/>
              <a:ahLst/>
              <a:cxnLst/>
              <a:rect l="l" t="t" r="r" b="b"/>
              <a:pathLst>
                <a:path w="10788245" h="5609887">
                  <a:moveTo>
                    <a:pt x="0" y="0"/>
                  </a:moveTo>
                  <a:lnTo>
                    <a:pt x="10788245" y="0"/>
                  </a:lnTo>
                  <a:lnTo>
                    <a:pt x="10788245" y="5609887"/>
                  </a:lnTo>
                  <a:lnTo>
                    <a:pt x="0" y="5609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2260148"/>
              <a:ext cx="4994684" cy="5421638"/>
            </a:xfrm>
            <a:custGeom>
              <a:avLst/>
              <a:gdLst/>
              <a:ahLst/>
              <a:cxnLst/>
              <a:rect l="l" t="t" r="r" b="b"/>
              <a:pathLst>
                <a:path w="4994684" h="5421638">
                  <a:moveTo>
                    <a:pt x="0" y="0"/>
                  </a:moveTo>
                  <a:lnTo>
                    <a:pt x="4994684" y="0"/>
                  </a:lnTo>
                  <a:lnTo>
                    <a:pt x="4994684" y="5421638"/>
                  </a:lnTo>
                  <a:lnTo>
                    <a:pt x="0" y="5421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3" name="TextBox 13"/>
          <p:cNvSpPr txBox="1"/>
          <p:nvPr/>
        </p:nvSpPr>
        <p:spPr>
          <a:xfrm rot="-64516">
            <a:off x="9161484" y="800594"/>
            <a:ext cx="6161604" cy="247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5"/>
              </a:lnSpc>
            </a:pPr>
            <a:r>
              <a:rPr lang="en-US" sz="14396">
                <a:solidFill>
                  <a:srgbClr val="000000"/>
                </a:solidFill>
                <a:latin typeface="Lobster"/>
              </a:rPr>
              <a:t>Честь</a:t>
            </a:r>
          </a:p>
        </p:txBody>
      </p:sp>
      <p:sp>
        <p:nvSpPr>
          <p:cNvPr id="14" name="TextBox 14"/>
          <p:cNvSpPr txBox="1"/>
          <p:nvPr/>
        </p:nvSpPr>
        <p:spPr>
          <a:xfrm rot="-64516">
            <a:off x="10731955" y="5162953"/>
            <a:ext cx="6161604" cy="247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5"/>
              </a:lnSpc>
            </a:pPr>
            <a:r>
              <a:rPr lang="en-US" sz="14396">
                <a:solidFill>
                  <a:srgbClr val="000000"/>
                </a:solidFill>
                <a:latin typeface="Lobster"/>
              </a:rPr>
              <a:t>Відвага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51760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756909" y="1523819"/>
            <a:ext cx="3248482" cy="7734481"/>
          </a:xfrm>
          <a:custGeom>
            <a:avLst/>
            <a:gdLst/>
            <a:ahLst/>
            <a:cxnLst/>
            <a:rect l="l" t="t" r="r" b="b"/>
            <a:pathLst>
              <a:path w="3248482" h="7734481">
                <a:moveTo>
                  <a:pt x="0" y="0"/>
                </a:moveTo>
                <a:lnTo>
                  <a:pt x="3248482" y="0"/>
                </a:lnTo>
                <a:lnTo>
                  <a:pt x="3248482" y="7734481"/>
                </a:lnTo>
                <a:lnTo>
                  <a:pt x="0" y="7734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4005391" y="1842940"/>
            <a:ext cx="2790872" cy="7415360"/>
          </a:xfrm>
          <a:custGeom>
            <a:avLst/>
            <a:gdLst/>
            <a:ahLst/>
            <a:cxnLst/>
            <a:rect l="l" t="t" r="r" b="b"/>
            <a:pathLst>
              <a:path w="2790872" h="7415360">
                <a:moveTo>
                  <a:pt x="0" y="0"/>
                </a:moveTo>
                <a:lnTo>
                  <a:pt x="2790872" y="0"/>
                </a:lnTo>
                <a:lnTo>
                  <a:pt x="2790872" y="7415360"/>
                </a:lnTo>
                <a:lnTo>
                  <a:pt x="0" y="741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5170394" y="4819742"/>
            <a:ext cx="460866" cy="323758"/>
          </a:xfrm>
          <a:custGeom>
            <a:avLst/>
            <a:gdLst/>
            <a:ahLst/>
            <a:cxnLst/>
            <a:rect l="l" t="t" r="r" b="b"/>
            <a:pathLst>
              <a:path w="460866" h="323758">
                <a:moveTo>
                  <a:pt x="0" y="0"/>
                </a:moveTo>
                <a:lnTo>
                  <a:pt x="460866" y="0"/>
                </a:lnTo>
                <a:lnTo>
                  <a:pt x="460866" y="323758"/>
                </a:lnTo>
                <a:lnTo>
                  <a:pt x="0" y="32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2381150" y="4819742"/>
            <a:ext cx="460866" cy="323758"/>
          </a:xfrm>
          <a:custGeom>
            <a:avLst/>
            <a:gdLst/>
            <a:ahLst/>
            <a:cxnLst/>
            <a:rect l="l" t="t" r="r" b="b"/>
            <a:pathLst>
              <a:path w="460866" h="323758">
                <a:moveTo>
                  <a:pt x="0" y="0"/>
                </a:moveTo>
                <a:lnTo>
                  <a:pt x="460866" y="0"/>
                </a:lnTo>
                <a:lnTo>
                  <a:pt x="460866" y="323758"/>
                </a:lnTo>
                <a:lnTo>
                  <a:pt x="0" y="32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7" name="Group 7"/>
          <p:cNvGrpSpPr/>
          <p:nvPr/>
        </p:nvGrpSpPr>
        <p:grpSpPr>
          <a:xfrm>
            <a:off x="6516207" y="155660"/>
            <a:ext cx="9542630" cy="5761340"/>
            <a:chOff x="0" y="0"/>
            <a:chExt cx="12723507" cy="7681786"/>
          </a:xfrm>
        </p:grpSpPr>
        <p:sp>
          <p:nvSpPr>
            <p:cNvPr id="8" name="Freeform 8"/>
            <p:cNvSpPr/>
            <p:nvPr/>
          </p:nvSpPr>
          <p:spPr>
            <a:xfrm>
              <a:off x="1935262" y="0"/>
              <a:ext cx="10788245" cy="5609887"/>
            </a:xfrm>
            <a:custGeom>
              <a:avLst/>
              <a:gdLst/>
              <a:ahLst/>
              <a:cxnLst/>
              <a:rect l="l" t="t" r="r" b="b"/>
              <a:pathLst>
                <a:path w="10788245" h="5609887">
                  <a:moveTo>
                    <a:pt x="0" y="0"/>
                  </a:moveTo>
                  <a:lnTo>
                    <a:pt x="10788245" y="0"/>
                  </a:lnTo>
                  <a:lnTo>
                    <a:pt x="10788245" y="5609887"/>
                  </a:lnTo>
                  <a:lnTo>
                    <a:pt x="0" y="5609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260148"/>
              <a:ext cx="4994684" cy="5421638"/>
            </a:xfrm>
            <a:custGeom>
              <a:avLst/>
              <a:gdLst/>
              <a:ahLst/>
              <a:cxnLst/>
              <a:rect l="l" t="t" r="r" b="b"/>
              <a:pathLst>
                <a:path w="4994684" h="5421638">
                  <a:moveTo>
                    <a:pt x="0" y="0"/>
                  </a:moveTo>
                  <a:lnTo>
                    <a:pt x="4994684" y="0"/>
                  </a:lnTo>
                  <a:lnTo>
                    <a:pt x="4994684" y="5421638"/>
                  </a:lnTo>
                  <a:lnTo>
                    <a:pt x="0" y="5421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158783" y="4525660"/>
            <a:ext cx="9542630" cy="5761340"/>
            <a:chOff x="0" y="0"/>
            <a:chExt cx="12723507" cy="7681786"/>
          </a:xfrm>
        </p:grpSpPr>
        <p:sp>
          <p:nvSpPr>
            <p:cNvPr id="11" name="Freeform 11"/>
            <p:cNvSpPr/>
            <p:nvPr/>
          </p:nvSpPr>
          <p:spPr>
            <a:xfrm>
              <a:off x="1935262" y="0"/>
              <a:ext cx="10788245" cy="5609887"/>
            </a:xfrm>
            <a:custGeom>
              <a:avLst/>
              <a:gdLst/>
              <a:ahLst/>
              <a:cxnLst/>
              <a:rect l="l" t="t" r="r" b="b"/>
              <a:pathLst>
                <a:path w="10788245" h="5609887">
                  <a:moveTo>
                    <a:pt x="0" y="0"/>
                  </a:moveTo>
                  <a:lnTo>
                    <a:pt x="10788245" y="0"/>
                  </a:lnTo>
                  <a:lnTo>
                    <a:pt x="10788245" y="5609887"/>
                  </a:lnTo>
                  <a:lnTo>
                    <a:pt x="0" y="5609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2260148"/>
              <a:ext cx="4994684" cy="5421638"/>
            </a:xfrm>
            <a:custGeom>
              <a:avLst/>
              <a:gdLst/>
              <a:ahLst/>
              <a:cxnLst/>
              <a:rect l="l" t="t" r="r" b="b"/>
              <a:pathLst>
                <a:path w="4994684" h="5421638">
                  <a:moveTo>
                    <a:pt x="0" y="0"/>
                  </a:moveTo>
                  <a:lnTo>
                    <a:pt x="4994684" y="0"/>
                  </a:lnTo>
                  <a:lnTo>
                    <a:pt x="4994684" y="5421638"/>
                  </a:lnTo>
                  <a:lnTo>
                    <a:pt x="0" y="5421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3" name="TextBox 13"/>
          <p:cNvSpPr txBox="1"/>
          <p:nvPr/>
        </p:nvSpPr>
        <p:spPr>
          <a:xfrm rot="-64516">
            <a:off x="9161484" y="800594"/>
            <a:ext cx="6161604" cy="247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5"/>
              </a:lnSpc>
            </a:pPr>
            <a:r>
              <a:rPr lang="en-US" sz="14396">
                <a:solidFill>
                  <a:srgbClr val="000000"/>
                </a:solidFill>
                <a:latin typeface="Lobster"/>
              </a:rPr>
              <a:t>Сила</a:t>
            </a:r>
          </a:p>
        </p:txBody>
      </p:sp>
      <p:sp>
        <p:nvSpPr>
          <p:cNvPr id="14" name="TextBox 14"/>
          <p:cNvSpPr txBox="1"/>
          <p:nvPr/>
        </p:nvSpPr>
        <p:spPr>
          <a:xfrm rot="-64516">
            <a:off x="9940147" y="5532690"/>
            <a:ext cx="7745179" cy="180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55"/>
              </a:lnSpc>
            </a:pPr>
            <a:r>
              <a:rPr lang="en-US" sz="10539">
                <a:solidFill>
                  <a:srgbClr val="000000"/>
                </a:solidFill>
                <a:latin typeface="Lobster"/>
              </a:rPr>
              <a:t>Нескореність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51760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756909" y="1523819"/>
            <a:ext cx="3248482" cy="7734481"/>
          </a:xfrm>
          <a:custGeom>
            <a:avLst/>
            <a:gdLst/>
            <a:ahLst/>
            <a:cxnLst/>
            <a:rect l="l" t="t" r="r" b="b"/>
            <a:pathLst>
              <a:path w="3248482" h="7734481">
                <a:moveTo>
                  <a:pt x="0" y="0"/>
                </a:moveTo>
                <a:lnTo>
                  <a:pt x="3248482" y="0"/>
                </a:lnTo>
                <a:lnTo>
                  <a:pt x="3248482" y="7734481"/>
                </a:lnTo>
                <a:lnTo>
                  <a:pt x="0" y="7734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4005391" y="1842940"/>
            <a:ext cx="2790872" cy="7415360"/>
          </a:xfrm>
          <a:custGeom>
            <a:avLst/>
            <a:gdLst/>
            <a:ahLst/>
            <a:cxnLst/>
            <a:rect l="l" t="t" r="r" b="b"/>
            <a:pathLst>
              <a:path w="2790872" h="7415360">
                <a:moveTo>
                  <a:pt x="0" y="0"/>
                </a:moveTo>
                <a:lnTo>
                  <a:pt x="2790872" y="0"/>
                </a:lnTo>
                <a:lnTo>
                  <a:pt x="2790872" y="7415360"/>
                </a:lnTo>
                <a:lnTo>
                  <a:pt x="0" y="741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5170394" y="4819742"/>
            <a:ext cx="460866" cy="323758"/>
          </a:xfrm>
          <a:custGeom>
            <a:avLst/>
            <a:gdLst/>
            <a:ahLst/>
            <a:cxnLst/>
            <a:rect l="l" t="t" r="r" b="b"/>
            <a:pathLst>
              <a:path w="460866" h="323758">
                <a:moveTo>
                  <a:pt x="0" y="0"/>
                </a:moveTo>
                <a:lnTo>
                  <a:pt x="460866" y="0"/>
                </a:lnTo>
                <a:lnTo>
                  <a:pt x="460866" y="323758"/>
                </a:lnTo>
                <a:lnTo>
                  <a:pt x="0" y="32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2381150" y="4819742"/>
            <a:ext cx="460866" cy="323758"/>
          </a:xfrm>
          <a:custGeom>
            <a:avLst/>
            <a:gdLst/>
            <a:ahLst/>
            <a:cxnLst/>
            <a:rect l="l" t="t" r="r" b="b"/>
            <a:pathLst>
              <a:path w="460866" h="323758">
                <a:moveTo>
                  <a:pt x="0" y="0"/>
                </a:moveTo>
                <a:lnTo>
                  <a:pt x="460866" y="0"/>
                </a:lnTo>
                <a:lnTo>
                  <a:pt x="460866" y="323758"/>
                </a:lnTo>
                <a:lnTo>
                  <a:pt x="0" y="32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7" name="Group 7"/>
          <p:cNvGrpSpPr/>
          <p:nvPr/>
        </p:nvGrpSpPr>
        <p:grpSpPr>
          <a:xfrm>
            <a:off x="6516207" y="155660"/>
            <a:ext cx="9542630" cy="5761340"/>
            <a:chOff x="0" y="0"/>
            <a:chExt cx="12723507" cy="7681786"/>
          </a:xfrm>
        </p:grpSpPr>
        <p:sp>
          <p:nvSpPr>
            <p:cNvPr id="8" name="Freeform 8"/>
            <p:cNvSpPr/>
            <p:nvPr/>
          </p:nvSpPr>
          <p:spPr>
            <a:xfrm>
              <a:off x="1935262" y="0"/>
              <a:ext cx="10788245" cy="5609887"/>
            </a:xfrm>
            <a:custGeom>
              <a:avLst/>
              <a:gdLst/>
              <a:ahLst/>
              <a:cxnLst/>
              <a:rect l="l" t="t" r="r" b="b"/>
              <a:pathLst>
                <a:path w="10788245" h="5609887">
                  <a:moveTo>
                    <a:pt x="0" y="0"/>
                  </a:moveTo>
                  <a:lnTo>
                    <a:pt x="10788245" y="0"/>
                  </a:lnTo>
                  <a:lnTo>
                    <a:pt x="10788245" y="5609887"/>
                  </a:lnTo>
                  <a:lnTo>
                    <a:pt x="0" y="5609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260148"/>
              <a:ext cx="4994684" cy="5421638"/>
            </a:xfrm>
            <a:custGeom>
              <a:avLst/>
              <a:gdLst/>
              <a:ahLst/>
              <a:cxnLst/>
              <a:rect l="l" t="t" r="r" b="b"/>
              <a:pathLst>
                <a:path w="4994684" h="5421638">
                  <a:moveTo>
                    <a:pt x="0" y="0"/>
                  </a:moveTo>
                  <a:lnTo>
                    <a:pt x="4994684" y="0"/>
                  </a:lnTo>
                  <a:lnTo>
                    <a:pt x="4994684" y="5421638"/>
                  </a:lnTo>
                  <a:lnTo>
                    <a:pt x="0" y="5421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158783" y="4525660"/>
            <a:ext cx="9542630" cy="5761340"/>
            <a:chOff x="0" y="0"/>
            <a:chExt cx="12723507" cy="7681786"/>
          </a:xfrm>
        </p:grpSpPr>
        <p:sp>
          <p:nvSpPr>
            <p:cNvPr id="11" name="Freeform 11"/>
            <p:cNvSpPr/>
            <p:nvPr/>
          </p:nvSpPr>
          <p:spPr>
            <a:xfrm>
              <a:off x="1935262" y="0"/>
              <a:ext cx="10788245" cy="5609887"/>
            </a:xfrm>
            <a:custGeom>
              <a:avLst/>
              <a:gdLst/>
              <a:ahLst/>
              <a:cxnLst/>
              <a:rect l="l" t="t" r="r" b="b"/>
              <a:pathLst>
                <a:path w="10788245" h="5609887">
                  <a:moveTo>
                    <a:pt x="0" y="0"/>
                  </a:moveTo>
                  <a:lnTo>
                    <a:pt x="10788245" y="0"/>
                  </a:lnTo>
                  <a:lnTo>
                    <a:pt x="10788245" y="5609887"/>
                  </a:lnTo>
                  <a:lnTo>
                    <a:pt x="0" y="5609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2260148"/>
              <a:ext cx="4994684" cy="5421638"/>
            </a:xfrm>
            <a:custGeom>
              <a:avLst/>
              <a:gdLst/>
              <a:ahLst/>
              <a:cxnLst/>
              <a:rect l="l" t="t" r="r" b="b"/>
              <a:pathLst>
                <a:path w="4994684" h="5421638">
                  <a:moveTo>
                    <a:pt x="0" y="0"/>
                  </a:moveTo>
                  <a:lnTo>
                    <a:pt x="4994684" y="0"/>
                  </a:lnTo>
                  <a:lnTo>
                    <a:pt x="4994684" y="5421638"/>
                  </a:lnTo>
                  <a:lnTo>
                    <a:pt x="0" y="5421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3" name="TextBox 13"/>
          <p:cNvSpPr txBox="1"/>
          <p:nvPr/>
        </p:nvSpPr>
        <p:spPr>
          <a:xfrm rot="-64516">
            <a:off x="8174995" y="845973"/>
            <a:ext cx="7951391" cy="2298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14"/>
              </a:lnSpc>
            </a:pPr>
            <a:r>
              <a:rPr lang="en-US" sz="13439">
                <a:solidFill>
                  <a:srgbClr val="000000"/>
                </a:solidFill>
                <a:latin typeface="Lobster"/>
              </a:rPr>
              <a:t>Мужність</a:t>
            </a:r>
          </a:p>
        </p:txBody>
      </p:sp>
      <p:sp>
        <p:nvSpPr>
          <p:cNvPr id="14" name="TextBox 14"/>
          <p:cNvSpPr txBox="1"/>
          <p:nvPr/>
        </p:nvSpPr>
        <p:spPr>
          <a:xfrm rot="-64516">
            <a:off x="10352971" y="4705611"/>
            <a:ext cx="7152541" cy="338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26"/>
              </a:lnSpc>
            </a:pPr>
            <a:r>
              <a:rPr lang="en-US" sz="9733">
                <a:solidFill>
                  <a:srgbClr val="000000"/>
                </a:solidFill>
                <a:latin typeface="Lobster"/>
              </a:rPr>
              <a:t>Почуття захисту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603"/>
            <a:ext cx="18288000" cy="12938760"/>
          </a:xfrm>
          <a:custGeom>
            <a:avLst/>
            <a:gdLst/>
            <a:ahLst/>
            <a:cxnLst/>
            <a:rect l="l" t="t" r="r" b="b"/>
            <a:pathLst>
              <a:path w="18288000" h="12938760">
                <a:moveTo>
                  <a:pt x="0" y="0"/>
                </a:moveTo>
                <a:lnTo>
                  <a:pt x="18288000" y="0"/>
                </a:lnTo>
                <a:lnTo>
                  <a:pt x="18288000" y="12938760"/>
                </a:lnTo>
                <a:lnTo>
                  <a:pt x="0" y="129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532701" y="3707323"/>
            <a:ext cx="8355574" cy="5953346"/>
          </a:xfrm>
          <a:custGeom>
            <a:avLst/>
            <a:gdLst/>
            <a:ahLst/>
            <a:cxnLst/>
            <a:rect l="l" t="t" r="r" b="b"/>
            <a:pathLst>
              <a:path w="8355574" h="5953346">
                <a:moveTo>
                  <a:pt x="0" y="0"/>
                </a:moveTo>
                <a:lnTo>
                  <a:pt x="8355574" y="0"/>
                </a:lnTo>
                <a:lnTo>
                  <a:pt x="8355574" y="5953346"/>
                </a:lnTo>
                <a:lnTo>
                  <a:pt x="0" y="5953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532701" y="3707323"/>
            <a:ext cx="8355574" cy="5953346"/>
          </a:xfrm>
          <a:custGeom>
            <a:avLst/>
            <a:gdLst/>
            <a:ahLst/>
            <a:cxnLst/>
            <a:rect l="l" t="t" r="r" b="b"/>
            <a:pathLst>
              <a:path w="8355574" h="5953346">
                <a:moveTo>
                  <a:pt x="0" y="0"/>
                </a:moveTo>
                <a:lnTo>
                  <a:pt x="8355574" y="0"/>
                </a:lnTo>
                <a:lnTo>
                  <a:pt x="8355574" y="5953346"/>
                </a:lnTo>
                <a:lnTo>
                  <a:pt x="0" y="5953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5859955" y="1035779"/>
            <a:ext cx="11982959" cy="4868077"/>
          </a:xfrm>
          <a:custGeom>
            <a:avLst/>
            <a:gdLst/>
            <a:ahLst/>
            <a:cxnLst/>
            <a:rect l="l" t="t" r="r" b="b"/>
            <a:pathLst>
              <a:path w="11982959" h="4868077">
                <a:moveTo>
                  <a:pt x="0" y="0"/>
                </a:moveTo>
                <a:lnTo>
                  <a:pt x="11982959" y="0"/>
                </a:lnTo>
                <a:lnTo>
                  <a:pt x="11982959" y="4868077"/>
                </a:lnTo>
                <a:lnTo>
                  <a:pt x="0" y="4868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>
            <a:off x="6651908" y="1115879"/>
            <a:ext cx="10846551" cy="451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25"/>
              </a:lnSpc>
            </a:pPr>
            <a:r>
              <a:rPr lang="en-US" sz="8518">
                <a:solidFill>
                  <a:srgbClr val="000000"/>
                </a:solidFill>
                <a:latin typeface="Arimo Bold"/>
              </a:rPr>
              <a:t>Козак - вільна людина, вільний житель степу.</a:t>
            </a:r>
          </a:p>
        </p:txBody>
      </p:sp>
      <p:sp>
        <p:nvSpPr>
          <p:cNvPr id="7" name="Freeform 7"/>
          <p:cNvSpPr/>
          <p:nvPr/>
        </p:nvSpPr>
        <p:spPr>
          <a:xfrm>
            <a:off x="532701" y="3707323"/>
            <a:ext cx="8355574" cy="5953346"/>
          </a:xfrm>
          <a:custGeom>
            <a:avLst/>
            <a:gdLst/>
            <a:ahLst/>
            <a:cxnLst/>
            <a:rect l="l" t="t" r="r" b="b"/>
            <a:pathLst>
              <a:path w="8355574" h="5953346">
                <a:moveTo>
                  <a:pt x="0" y="0"/>
                </a:moveTo>
                <a:lnTo>
                  <a:pt x="8355574" y="0"/>
                </a:lnTo>
                <a:lnTo>
                  <a:pt x="8355574" y="5953346"/>
                </a:lnTo>
                <a:lnTo>
                  <a:pt x="0" y="5953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898</Words>
  <Application>Microsoft Office PowerPoint</Application>
  <PresentationFormat>Произвольный</PresentationFormat>
  <Paragraphs>134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9" baseType="lpstr">
      <vt:lpstr>Amazing Grotesk Heavy</vt:lpstr>
      <vt:lpstr>Albertus Nova Bold</vt:lpstr>
      <vt:lpstr>A Day Without Sun Text Bold</vt:lpstr>
      <vt:lpstr>Arial</vt:lpstr>
      <vt:lpstr>Arturo</vt:lpstr>
      <vt:lpstr>Anaphora Heavy</vt:lpstr>
      <vt:lpstr>Martel Sans Ultra-Bold</vt:lpstr>
      <vt:lpstr>Play</vt:lpstr>
      <vt:lpstr>Lobster</vt:lpstr>
      <vt:lpstr>Martel Sans Bold</vt:lpstr>
      <vt:lpstr>Calibri</vt:lpstr>
      <vt:lpstr>Amazing Slab</vt:lpstr>
      <vt:lpstr>Arimo Bold</vt:lpstr>
      <vt:lpstr>Artegra Sans Extended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</dc:title>
  <dc:creator>Admin</dc:creator>
  <cp:lastModifiedBy>Алина Астанина</cp:lastModifiedBy>
  <cp:revision>1</cp:revision>
  <dcterms:created xsi:type="dcterms:W3CDTF">2006-08-16T00:00:00Z</dcterms:created>
  <dcterms:modified xsi:type="dcterms:W3CDTF">2023-09-29T06:14:32Z</dcterms:modified>
  <dc:identifier>DAFvRRMQFQk</dc:identifier>
</cp:coreProperties>
</file>